
<file path=[Content_Types].xml><?xml version="1.0" encoding="utf-8"?>
<Types xmlns="http://schemas.openxmlformats.org/package/2006/content-types">
  <Override PartName="/ppt/diagrams/colors22.xml" ContentType="application/vnd.openxmlformats-officedocument.drawingml.diagramColors+xml"/>
  <Override PartName="/ppt/diagrams/data35.xml" ContentType="application/vnd.openxmlformats-officedocument.drawingml.diagramData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diagrams/quickStyle39.xml" ContentType="application/vnd.openxmlformats-officedocument.drawingml.diagramStyl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Override PartName="/ppt/diagrams/drawing29.xml" ContentType="application/vnd.ms-office.drawingml.diagramDrawing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diagrams/quickStyle17.xml" ContentType="application/vnd.openxmlformats-officedocument.drawingml.diagramStyle+xml"/>
  <Override PartName="/ppt/diagrams/layout39.xml" ContentType="application/vnd.openxmlformats-officedocument.drawingml.diagramLayout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diagrams/drawing43.xml" ContentType="application/vnd.ms-office.drawingml.diagramDrawing+xml"/>
  <Override PartName="/ppt/diagrams/quickStyle31.xml" ContentType="application/vnd.openxmlformats-officedocument.drawingml.diagramStyle+xml"/>
  <Override PartName="/ppt/diagrams/colors38.xml" ContentType="application/vnd.openxmlformats-officedocument.drawingml.diagramColors+xml"/>
  <Override PartName="/ppt/diagrams/quickStyle42.xml" ContentType="application/vnd.openxmlformats-officedocument.drawingml.diagramStyle+xml"/>
  <Override PartName="/ppt/diagrams/drawing32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quickStyle20.xml" ContentType="application/vnd.openxmlformats-officedocument.drawingml.diagramStyle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diagrams/layout42.xml" ContentType="application/vnd.openxmlformats-officedocument.drawingml.diagramLayout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layout20.xml" ContentType="application/vnd.openxmlformats-officedocument.drawingml.diagramLayout+xml"/>
  <Override PartName="/ppt/diagrams/colors41.xml" ContentType="application/vnd.openxmlformats-officedocument.drawingml.diagramColors+xml"/>
  <Override PartName="/ppt/diagrams/drawing3.xml" ContentType="application/vnd.ms-office.drawingml.diagramDrawing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diagrams/data43.xml" ContentType="application/vnd.openxmlformats-officedocument.drawingml.diagramData+xml"/>
  <Override PartName="/ppt/slides/slide33.xml" ContentType="application/vnd.openxmlformats-officedocument.presentationml.slide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36.xml" ContentType="application/vnd.openxmlformats-officedocument.drawingml.diagramStyle+xml"/>
  <Override PartName="/docProps/app.xml" ContentType="application/vnd.openxmlformats-officedocument.extended-properties+xml"/>
  <Override PartName="/ppt/diagrams/drawing37.xml" ContentType="application/vnd.ms-office.drawingml.diagramDrawing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quickStyle25.xml" ContentType="application/vnd.openxmlformats-officedocument.drawingml.diagramStyle+xml"/>
  <Override PartName="/ppt/diagrams/layout36.xml" ContentType="application/vnd.openxmlformats-officedocument.drawingml.diagramLayout+xml"/>
  <Override PartName="/ppt/diagrams/drawing26.xml" ContentType="application/vnd.ms-office.drawingml.diagramDrawing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5.xml" ContentType="application/vnd.openxmlformats-officedocument.drawingml.diagramLayout+xml"/>
  <Override PartName="/ppt/diagrams/drawing8.xml" ContentType="application/vnd.ms-office.drawingml.diagramDrawing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diagrams/colors35.xml" ContentType="application/vnd.openxmlformats-officedocument.drawingml.diagramColors+xml"/>
  <Override PartName="/ppt/diagrams/drawing40.xml" ContentType="application/vnd.ms-office.drawingml.diagramDrawing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diagrams/quickStyle19.xml" ContentType="application/vnd.openxmlformats-officedocument.drawingml.diagramStyle+xml"/>
  <Override PartName="/ppt/diagrams/data40.xml" ContentType="application/vnd.openxmlformats-officedocument.drawingml.diagramData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layout37.xml" ContentType="application/vnd.openxmlformats-officedocument.drawingml.diagramLayout+xml"/>
  <Override PartName="/ppt/diagrams/quickStyle44.xml" ContentType="application/vnd.openxmlformats-officedocument.drawingml.diagramStyle+xml"/>
  <Override PartName="/ppt/diagrams/drawing16.xml" ContentType="application/vnd.ms-office.drawingml.diagramDrawing+xml"/>
  <Override PartName="/ppt/diagrams/drawing34.xml" ContentType="application/vnd.ms-office.drawingml.diagramDrawing+xml"/>
  <Override PartName="/ppt/diagrams/drawing45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layout26.xml" ContentType="application/vnd.openxmlformats-officedocument.drawingml.diagramLayout+xml"/>
  <Override PartName="/ppt/diagrams/colors29.xml" ContentType="application/vnd.openxmlformats-officedocument.drawingml.diagramColors+xml"/>
  <Override PartName="/ppt/diagrams/layout44.xml" ContentType="application/vnd.openxmlformats-officedocument.drawingml.diagramLayout+xml"/>
  <Override PartName="/ppt/diagrams/drawing41.xml" ContentType="application/vnd.ms-office.drawingml.diagramDrawing+xml"/>
  <Override PartName="/ppt/diagrams/drawing9.xml" ContentType="application/vnd.ms-office.drawingml.diagramDrawing+xml"/>
  <Override PartName="/ppt/diagrams/drawing23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diagrams/colors36.xml" ContentType="application/vnd.openxmlformats-officedocument.drawingml.diagramColors+xml"/>
  <Override PartName="/ppt/diagrams/quickStyle40.xml" ContentType="application/vnd.openxmlformats-officedocument.drawingml.diagramStyle+xml"/>
  <Override PartName="/ppt/diagrams/drawing30.xml" ContentType="application/vnd.ms-office.drawingml.diagramDrawing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ata38.xml" ContentType="application/vnd.openxmlformats-officedocument.drawingml.diagramData+xml"/>
  <Override PartName="/ppt/diagrams/layout40.xml" ContentType="application/vnd.openxmlformats-officedocument.drawingml.diagramLayout+xml"/>
  <Override PartName="/ppt/diagrams/colors43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diagrams/data45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ata30.xml" ContentType="application/vnd.openxmlformats-officedocument.drawingml.diagramData+xml"/>
  <Override PartName="/ppt/diagrams/quickStyle38.xml" ContentType="application/vnd.openxmlformats-officedocument.drawingml.diagramStyle+xml"/>
  <Override PartName="/ppt/diagrams/data41.xml" ContentType="application/vnd.openxmlformats-officedocument.drawingml.diagramData+xml"/>
  <Override PartName="/ppt/diagrams/drawing39.xml" ContentType="application/vnd.ms-office.drawingml.diagramDrawing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27.xml" ContentType="application/vnd.openxmlformats-officedocument.drawingml.diagramStyle+xml"/>
  <Override PartName="/ppt/diagrams/layout38.xml" ContentType="application/vnd.openxmlformats-officedocument.drawingml.diagramLayout+xml"/>
  <Override PartName="/ppt/diagrams/quickStyle45.xml" ContentType="application/vnd.openxmlformats-officedocument.drawingml.diagramStyle+xml"/>
  <Override PartName="/ppt/diagrams/drawing17.xml" ContentType="application/vnd.ms-office.drawingml.diagramDrawing+xml"/>
  <Override PartName="/ppt/diagrams/drawing28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quickStyle34.xml" ContentType="application/vnd.openxmlformats-officedocument.drawingml.diagramStyle+xml"/>
  <Override PartName="/ppt/diagrams/drawing35.xml" ContentType="application/vnd.ms-office.drawingml.diagramDrawing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layout34.xml" ContentType="application/vnd.openxmlformats-officedocument.drawingml.diagramLayout+xml"/>
  <Override PartName="/ppt/diagrams/colors37.xml" ContentType="application/vnd.openxmlformats-officedocument.drawingml.diagramColors+xml"/>
  <Override PartName="/ppt/diagrams/quickStyle41.xml" ContentType="application/vnd.openxmlformats-officedocument.drawingml.diagramStyle+xml"/>
  <Override PartName="/ppt/diagrams/layout45.xml" ContentType="application/vnd.openxmlformats-officedocument.drawingml.diagramLayout+xml"/>
  <Override PartName="/ppt/diagrams/drawing24.xml" ContentType="application/vnd.ms-office.drawingml.diagramDrawing+xml"/>
  <Override PartName="/ppt/diagrams/drawing42.xml" ContentType="application/vnd.ms-office.drawingml.diagramDrawing+xml"/>
  <Override PartName="/ppt/diagrams/drawing13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ata39.xml" ContentType="application/vnd.openxmlformats-officedocument.drawingml.diagramData+xml"/>
  <Override PartName="/ppt/diagrams/layout41.xml" ContentType="application/vnd.openxmlformats-officedocument.drawingml.diagramLayout+xml"/>
  <Override PartName="/ppt/diagrams/drawing6.xml" ContentType="application/vnd.ms-office.drawingml.diagramDrawing+xml"/>
  <Override PartName="/ppt/diagrams/drawing31.xml" ContentType="application/vnd.ms-office.drawingml.diagramDrawing+xml"/>
  <Override PartName="/ppt/diagrams/drawing20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diagrams/colors33.xml" ContentType="application/vnd.openxmlformats-officedocument.drawingml.diagramColors+xml"/>
  <Override PartName="/ppt/diagrams/colors44.xml" ContentType="application/vnd.openxmlformats-officedocument.drawingml.diagramColors+xml"/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40.xml" ContentType="application/vnd.openxmlformats-officedocument.drawingml.diagramColors+xml"/>
  <Override PartName="/ppt/diagrams/data42.xml" ContentType="application/vnd.openxmlformats-officedocument.drawingml.diagramData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diagrams/quickStyle35.xml" ContentType="application/vnd.openxmlformats-officedocument.drawingml.diagramStyle+xml"/>
  <Override PartName="/ppt/diagrams/drawing36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35.xml" ContentType="application/vnd.openxmlformats-officedocument.drawingml.diagramLayout+xml"/>
  <Override PartName="/ppt/diagrams/drawing14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colors45.xml" ContentType="application/vnd.openxmlformats-officedocument.drawingml.diagramColors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ata36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29.xml" ContentType="application/vnd.openxmlformats-officedocument.drawingml.diagramStyle+xml"/>
  <Override PartName="/ppt/diagrams/drawing19.xml" ContentType="application/vnd.ms-office.drawingml.diagramDrawing+xml"/>
  <Override PartName="/ppt/slideLayouts/slideLayout14.xml" ContentType="application/vnd.openxmlformats-officedocument.presentationml.slideLayout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slides/slide40.xml" ContentType="application/vnd.openxmlformats-officedocument.presentationml.slide+xml"/>
  <Override PartName="/ppt/diagrams/layout18.xml" ContentType="application/vnd.openxmlformats-officedocument.drawingml.diagramLayout+xml"/>
  <Override PartName="/ppt/diagrams/quickStyle43.xml" ContentType="application/vnd.openxmlformats-officedocument.drawingml.diagramStyle+xml"/>
  <Override PartName="/ppt/diagrams/drawing44.xml" ContentType="application/vnd.ms-office.drawingml.diagramDrawing+xml"/>
  <Override PartName="/ppt/diagrams/layout2.xml" ContentType="application/vnd.openxmlformats-officedocument.drawingml.diagramLayout+xml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colors39.xml" ContentType="application/vnd.openxmlformats-officedocument.drawingml.diagramColors+xml"/>
  <Override PartName="/ppt/diagrams/drawing3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32.xml" ContentType="application/vnd.openxmlformats-officedocument.drawingml.diagramLayout+xml"/>
  <Override PartName="/ppt/diagrams/layout43.xml" ContentType="application/vnd.openxmlformats-officedocument.drawingml.diagramLayout+xml"/>
  <Override PartName="/ppt/diagrams/drawing11.xml" ContentType="application/vnd.ms-office.drawingml.diagramDrawing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31.xml" ContentType="application/vnd.openxmlformats-officedocument.drawingml.diagramColors+xml"/>
  <Override PartName="/ppt/diagrams/colors42.xml" ContentType="application/vnd.openxmlformats-officedocument.drawingml.diagramColors+xml"/>
  <Override PartName="/ppt/diagrams/data44.xml" ContentType="application/vnd.openxmlformats-officedocument.drawingml.diagramData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Override PartName="/ppt/diagrams/quickStyle37.xml" ContentType="application/vnd.openxmlformats-officedocument.drawingml.diagramStyle+xml"/>
  <Override PartName="/ppt/diagrams/drawing38.xml" ContentType="application/vnd.ms-office.drawingml.diagramDrawing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handoutMasterIdLst>
    <p:handoutMasterId r:id="rId45"/>
  </p:handoutMasterIdLst>
  <p:sldIdLst>
    <p:sldId id="256" r:id="rId3"/>
    <p:sldId id="257" r:id="rId4"/>
    <p:sldId id="282" r:id="rId5"/>
    <p:sldId id="281" r:id="rId6"/>
    <p:sldId id="283" r:id="rId7"/>
    <p:sldId id="258" r:id="rId8"/>
    <p:sldId id="259" r:id="rId9"/>
    <p:sldId id="284" r:id="rId10"/>
    <p:sldId id="260" r:id="rId11"/>
    <p:sldId id="285" r:id="rId12"/>
    <p:sldId id="261" r:id="rId13"/>
    <p:sldId id="286" r:id="rId14"/>
    <p:sldId id="262" r:id="rId15"/>
    <p:sldId id="287" r:id="rId16"/>
    <p:sldId id="263" r:id="rId17"/>
    <p:sldId id="288" r:id="rId18"/>
    <p:sldId id="264" r:id="rId19"/>
    <p:sldId id="289" r:id="rId20"/>
    <p:sldId id="290" r:id="rId21"/>
    <p:sldId id="291" r:id="rId22"/>
    <p:sldId id="266" r:id="rId23"/>
    <p:sldId id="267" r:id="rId24"/>
    <p:sldId id="293" r:id="rId25"/>
    <p:sldId id="292" r:id="rId26"/>
    <p:sldId id="268" r:id="rId27"/>
    <p:sldId id="294" r:id="rId28"/>
    <p:sldId id="295" r:id="rId29"/>
    <p:sldId id="296" r:id="rId30"/>
    <p:sldId id="270" r:id="rId31"/>
    <p:sldId id="297" r:id="rId32"/>
    <p:sldId id="298" r:id="rId33"/>
    <p:sldId id="272" r:id="rId34"/>
    <p:sldId id="273" r:id="rId35"/>
    <p:sldId id="299" r:id="rId36"/>
    <p:sldId id="274" r:id="rId37"/>
    <p:sldId id="275" r:id="rId38"/>
    <p:sldId id="300" r:id="rId39"/>
    <p:sldId id="276" r:id="rId40"/>
    <p:sldId id="277" r:id="rId41"/>
    <p:sldId id="301" r:id="rId42"/>
    <p:sldId id="278" r:id="rId43"/>
    <p:sldId id="30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ata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ata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_rels/data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diagrams/_rels/data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ata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ata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4" Type="http://schemas.openxmlformats.org/officeDocument/2006/relationships/image" Target="../media/image38.jpeg"/></Relationships>
</file>

<file path=ppt/diagrams/_rels/data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eg"/></Relationships>
</file>

<file path=ppt/diagrams/_rels/data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_rels/data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png"/></Relationships>
</file>

<file path=ppt/diagrams/_rels/drawing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image" Target="../media/image16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1.jpeg"/></Relationships>
</file>

<file path=ppt/diagram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1.pn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1.jpeg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1.jpeg"/></Relationships>
</file>

<file path=ppt/diagrams/_rels/drawing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1.jpeg"/></Relationships>
</file>

<file path=ppt/diagrams/_rels/drawing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81.jpeg"/><Relationship Id="rId1" Type="http://schemas.openxmlformats.org/officeDocument/2006/relationships/image" Target="../media/image271.jpeg"/></Relationships>
</file>

<file path=ppt/diagrams/_rels/drawing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image" Target="../media/image331.jpeg"/></Relationships>
</file>

<file path=ppt/diagrams/_rels/drawing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1.jpeg"/></Relationships>
</file>

<file path=ppt/diagrams/_rels/drawing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1.jpeg"/></Relationships>
</file>

<file path=ppt/diagrams/_rels/drawing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jpeg"/><Relationship Id="rId2" Type="http://schemas.openxmlformats.org/officeDocument/2006/relationships/image" Target="../media/image361.jpeg"/><Relationship Id="rId1" Type="http://schemas.openxmlformats.org/officeDocument/2006/relationships/image" Target="../media/image351.jpeg"/><Relationship Id="rId4" Type="http://schemas.openxmlformats.org/officeDocument/2006/relationships/image" Target="../media/image381.jpeg"/></Relationships>
</file>

<file path=ppt/diagrams/_rels/drawing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1.jpeg"/></Relationships>
</file>

<file path=ppt/diagrams/_rels/drawing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1.png"/></Relationships>
</file>

<file path=ppt/diagrams/_rels/drawing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6602ED-D4BB-4500-8EE8-B9B5888D40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B98A2D-E7CF-4880-8F32-1AC170843F1C}">
      <dgm:prSet custT="1"/>
      <dgm:spPr>
        <a:solidFill>
          <a:srgbClr val="FF0000"/>
        </a:solidFill>
        <a:ln>
          <a:solidFill>
            <a:srgbClr val="FFFF00"/>
          </a:solidFill>
        </a:ln>
      </dgm:spPr>
      <dgm:t>
        <a:bodyPr/>
        <a:lstStyle/>
        <a:p>
          <a:pPr rtl="0"/>
          <a:r>
            <a:rPr lang="en-US" sz="3600" b="1" dirty="0" err="1" smtClean="0">
              <a:solidFill>
                <a:schemeClr val="bg1"/>
              </a:solidFill>
            </a:rPr>
            <a:t>Mawu</a:t>
          </a:r>
          <a:r>
            <a:rPr lang="en-US" sz="3600" b="1" dirty="0" smtClean="0">
              <a:solidFill>
                <a:schemeClr val="bg1"/>
              </a:solidFill>
            </a:rPr>
            <a:t> </a:t>
          </a:r>
          <a:r>
            <a:rPr lang="en-US" sz="3600" b="1" dirty="0" err="1" smtClean="0">
              <a:solidFill>
                <a:schemeClr val="bg1"/>
              </a:solidFill>
            </a:rPr>
            <a:t>oyambilira</a:t>
          </a:r>
          <a:endParaRPr lang="en-US" sz="3600" dirty="0">
            <a:solidFill>
              <a:schemeClr val="bg1"/>
            </a:solidFill>
          </a:endParaRPr>
        </a:p>
      </dgm:t>
    </dgm:pt>
    <dgm:pt modelId="{0FE0534C-993D-403F-BC08-53FEB49502EA}" type="parTrans" cxnId="{B7A686BE-A570-4392-B520-6B595EF83356}">
      <dgm:prSet/>
      <dgm:spPr/>
      <dgm:t>
        <a:bodyPr/>
        <a:lstStyle/>
        <a:p>
          <a:endParaRPr lang="en-US"/>
        </a:p>
      </dgm:t>
    </dgm:pt>
    <dgm:pt modelId="{A2C65674-8900-48E0-955D-04AC32D16286}" type="sibTrans" cxnId="{B7A686BE-A570-4392-B520-6B595EF83356}">
      <dgm:prSet/>
      <dgm:spPr/>
      <dgm:t>
        <a:bodyPr/>
        <a:lstStyle/>
        <a:p>
          <a:endParaRPr lang="en-US"/>
        </a:p>
      </dgm:t>
    </dgm:pt>
    <dgm:pt modelId="{9C7682F8-E792-4314-B3E5-BE5CD1405AF4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sz="3200" b="1" dirty="0" err="1" smtClean="0">
              <a:solidFill>
                <a:schemeClr val="tx1"/>
              </a:solidFill>
            </a:rPr>
            <a:t>Apapa</a:t>
          </a:r>
          <a:r>
            <a:rPr lang="en-US" sz="3200" b="1" dirty="0" smtClean="0">
              <a:solidFill>
                <a:schemeClr val="tx1"/>
              </a:solidFill>
            </a:rPr>
            <a:t> </a:t>
          </a:r>
          <a:r>
            <a:rPr lang="en-US" sz="3200" b="1" dirty="0" err="1" smtClean="0">
              <a:solidFill>
                <a:schemeClr val="tx1"/>
              </a:solidFill>
            </a:rPr>
            <a:t>chaka</a:t>
          </a:r>
          <a:r>
            <a:rPr lang="en-US" sz="3200" b="1" dirty="0" smtClean="0">
              <a:solidFill>
                <a:schemeClr val="tx1"/>
              </a:solidFill>
            </a:rPr>
            <a:t> chino, </a:t>
          </a:r>
          <a:r>
            <a:rPr lang="en-US" sz="3200" b="1" dirty="0" err="1" smtClean="0">
              <a:solidFill>
                <a:schemeClr val="tx1"/>
              </a:solidFill>
            </a:rPr>
            <a:t>asankha</a:t>
          </a:r>
          <a:r>
            <a:rPr lang="en-US" sz="3200" b="1" dirty="0" smtClean="0">
              <a:solidFill>
                <a:schemeClr val="tx1"/>
              </a:solidFill>
            </a:rPr>
            <a:t> </a:t>
          </a:r>
          <a:r>
            <a:rPr lang="en-US" sz="3200" b="1" dirty="0" err="1" smtClean="0">
              <a:solidFill>
                <a:schemeClr val="tx1"/>
              </a:solidFill>
            </a:rPr>
            <a:t>mau</a:t>
          </a:r>
          <a:r>
            <a:rPr lang="en-US" sz="3200" b="1" dirty="0" smtClean="0">
              <a:solidFill>
                <a:schemeClr val="tx1"/>
              </a:solidFill>
            </a:rPr>
            <a:t> </a:t>
          </a:r>
          <a:r>
            <a:rPr lang="en-US" sz="3200" b="1" dirty="0" err="1" smtClean="0">
              <a:solidFill>
                <a:schemeClr val="tx1"/>
              </a:solidFill>
            </a:rPr>
            <a:t>ogwirizana</a:t>
          </a:r>
          <a:r>
            <a:rPr lang="en-US" sz="3200" b="1" dirty="0" smtClean="0">
              <a:solidFill>
                <a:schemeClr val="tx1"/>
              </a:solidFill>
            </a:rPr>
            <a:t> ndi </a:t>
          </a:r>
          <a:r>
            <a:rPr lang="en-US" sz="3200" b="1" dirty="0" err="1" smtClean="0">
              <a:solidFill>
                <a:schemeClr val="tx1"/>
              </a:solidFill>
            </a:rPr>
            <a:t>nkhani</a:t>
          </a:r>
          <a:r>
            <a:rPr lang="en-US" sz="3200" b="1" dirty="0" smtClean="0">
              <a:solidFill>
                <a:schemeClr val="tx1"/>
              </a:solidFill>
            </a:rPr>
            <a:t> </a:t>
          </a:r>
          <a:r>
            <a:rPr lang="en-US" sz="3200" b="1" dirty="0" err="1" smtClean="0">
              <a:solidFill>
                <a:schemeClr val="tx1"/>
              </a:solidFill>
            </a:rPr>
            <a:t>ya</a:t>
          </a:r>
          <a:r>
            <a:rPr lang="en-US" sz="3200" b="1" dirty="0" smtClean="0">
              <a:solidFill>
                <a:schemeClr val="tx1"/>
              </a:solidFill>
            </a:rPr>
            <a:t> </a:t>
          </a:r>
          <a:r>
            <a:rPr lang="en-US" sz="3200" b="1" dirty="0" err="1" smtClean="0">
              <a:solidFill>
                <a:schemeClr val="tx1"/>
              </a:solidFill>
            </a:rPr>
            <a:t>ophunzira</a:t>
          </a:r>
          <a:r>
            <a:rPr lang="en-US" sz="3200" b="1" dirty="0" smtClean="0">
              <a:solidFill>
                <a:schemeClr val="tx1"/>
              </a:solidFill>
            </a:rPr>
            <a:t> </a:t>
          </a:r>
          <a:r>
            <a:rPr lang="en-US" sz="3200" b="1" dirty="0" err="1" smtClean="0">
              <a:solidFill>
                <a:schemeClr val="tx1"/>
              </a:solidFill>
            </a:rPr>
            <a:t>amene</a:t>
          </a:r>
          <a:r>
            <a:rPr lang="en-US" sz="3200" b="1" dirty="0" smtClean="0">
              <a:solidFill>
                <a:schemeClr val="tx1"/>
              </a:solidFill>
            </a:rPr>
            <a:t> </a:t>
          </a:r>
          <a:r>
            <a:rPr lang="en-US" sz="3200" b="1" dirty="0" err="1" smtClean="0">
              <a:solidFill>
                <a:schemeClr val="tx1"/>
              </a:solidFill>
            </a:rPr>
            <a:t>anali</a:t>
          </a:r>
          <a:r>
            <a:rPr lang="en-US" sz="3200" b="1" dirty="0" smtClean="0">
              <a:solidFill>
                <a:schemeClr val="tx1"/>
              </a:solidFill>
            </a:rPr>
            <a:t> </a:t>
          </a:r>
          <a:r>
            <a:rPr lang="en-US" sz="3200" b="1" dirty="0" err="1" smtClean="0">
              <a:solidFill>
                <a:schemeClr val="tx1"/>
              </a:solidFill>
            </a:rPr>
            <a:t>paulendo</a:t>
          </a:r>
          <a:r>
            <a:rPr lang="en-US" sz="3200" b="1" dirty="0" smtClean="0">
              <a:solidFill>
                <a:schemeClr val="tx1"/>
              </a:solidFill>
            </a:rPr>
            <a:t> wa </a:t>
          </a:r>
          <a:r>
            <a:rPr lang="en-US" sz="3200" b="1" dirty="0" err="1" smtClean="0">
              <a:solidFill>
                <a:schemeClr val="tx1"/>
              </a:solidFill>
            </a:rPr>
            <a:t>ku</a:t>
          </a:r>
          <a:r>
            <a:rPr lang="en-US" sz="3200" b="1" dirty="0" smtClean="0">
              <a:solidFill>
                <a:schemeClr val="tx1"/>
              </a:solidFill>
            </a:rPr>
            <a:t> Emmaus. </a:t>
          </a:r>
          <a:endParaRPr lang="en-US" sz="3200" b="1" dirty="0">
            <a:solidFill>
              <a:schemeClr val="tx1"/>
            </a:solidFill>
          </a:endParaRPr>
        </a:p>
      </dgm:t>
    </dgm:pt>
    <dgm:pt modelId="{0AE39048-45BA-4E5C-A7AE-BED203592433}" type="parTrans" cxnId="{A92E3DAF-E5A7-400D-9C57-9E04450F8B4C}">
      <dgm:prSet/>
      <dgm:spPr/>
      <dgm:t>
        <a:bodyPr/>
        <a:lstStyle/>
        <a:p>
          <a:endParaRPr lang="en-US"/>
        </a:p>
      </dgm:t>
    </dgm:pt>
    <dgm:pt modelId="{CD374FC7-6166-498D-958A-EC8887BB08F6}" type="sibTrans" cxnId="{A92E3DAF-E5A7-400D-9C57-9E04450F8B4C}">
      <dgm:prSet/>
      <dgm:spPr/>
      <dgm:t>
        <a:bodyPr/>
        <a:lstStyle/>
        <a:p>
          <a:endParaRPr lang="en-US"/>
        </a:p>
      </dgm:t>
    </dgm:pt>
    <dgm:pt modelId="{4DCDA5B9-EDEC-4B51-9015-40BB2993FB98}">
      <dgm:prSet custT="1"/>
      <dgm:spPr/>
      <dgm:t>
        <a:bodyPr/>
        <a:lstStyle/>
        <a:p>
          <a:pPr rtl="0"/>
          <a:r>
            <a:rPr lang="en-US" sz="4800" dirty="0" smtClean="0"/>
            <a:t>(cf. Luka 24:13-35)</a:t>
          </a:r>
          <a:endParaRPr lang="en-US" sz="4800" dirty="0"/>
        </a:p>
      </dgm:t>
    </dgm:pt>
    <dgm:pt modelId="{5158FDCA-AF1C-4907-BC54-DDD4E35411B0}" type="parTrans" cxnId="{21A27C9A-B8D2-44B4-A9C5-669DF1B2D6DD}">
      <dgm:prSet/>
      <dgm:spPr/>
      <dgm:t>
        <a:bodyPr/>
        <a:lstStyle/>
        <a:p>
          <a:endParaRPr lang="en-US"/>
        </a:p>
      </dgm:t>
    </dgm:pt>
    <dgm:pt modelId="{69C77DB7-1A11-43B9-B471-F34326B7EF66}" type="sibTrans" cxnId="{21A27C9A-B8D2-44B4-A9C5-669DF1B2D6DD}">
      <dgm:prSet/>
      <dgm:spPr/>
      <dgm:t>
        <a:bodyPr/>
        <a:lstStyle/>
        <a:p>
          <a:endParaRPr lang="en-US"/>
        </a:p>
      </dgm:t>
    </dgm:pt>
    <dgm:pt modelId="{12908870-5C15-4144-BEA4-F8FADACFA37C}">
      <dgm:prSet custT="1"/>
      <dgm:spPr>
        <a:solidFill>
          <a:srgbClr val="FFFF00"/>
        </a:solidFill>
      </dgm:spPr>
      <dgm:t>
        <a:bodyPr/>
        <a:lstStyle/>
        <a:p>
          <a:pPr algn="ctr" rtl="0"/>
          <a:r>
            <a:rPr lang="en-US" sz="3200" b="1" i="0" dirty="0" smtClean="0">
              <a:solidFill>
                <a:srgbClr val="0070C0"/>
              </a:solidFill>
            </a:rPr>
            <a:t>“Mitima iyake ndi moto wa utumiki, mapazi ayende potumikira”</a:t>
          </a:r>
          <a:endParaRPr lang="en-US" sz="3200" b="1" i="0" dirty="0">
            <a:solidFill>
              <a:srgbClr val="0070C0"/>
            </a:solidFill>
          </a:endParaRPr>
        </a:p>
      </dgm:t>
    </dgm:pt>
    <dgm:pt modelId="{230AF74A-D7DC-413D-930C-BDFEA709FD4B}" type="parTrans" cxnId="{4C14C0A4-0458-4F4B-A99B-3B6F0518EE5A}">
      <dgm:prSet/>
      <dgm:spPr/>
      <dgm:t>
        <a:bodyPr/>
        <a:lstStyle/>
        <a:p>
          <a:endParaRPr lang="en-US"/>
        </a:p>
      </dgm:t>
    </dgm:pt>
    <dgm:pt modelId="{52FB115D-ED5D-4A4F-A0C2-50A220934307}" type="sibTrans" cxnId="{4C14C0A4-0458-4F4B-A99B-3B6F0518EE5A}">
      <dgm:prSet/>
      <dgm:spPr/>
      <dgm:t>
        <a:bodyPr/>
        <a:lstStyle/>
        <a:p>
          <a:endParaRPr lang="en-US"/>
        </a:p>
      </dgm:t>
    </dgm:pt>
    <dgm:pt modelId="{58489A45-B375-4727-AA6F-DC7E6DB16737}" type="pres">
      <dgm:prSet presAssocID="{146602ED-D4BB-4500-8EE8-B9B5888D409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3CD448-87E7-43B7-835D-BD800E9DDD1B}" type="pres">
      <dgm:prSet presAssocID="{CFB98A2D-E7CF-4880-8F32-1AC170843F1C}" presName="parentText" presStyleLbl="node1" presStyleIdx="0" presStyleCnt="4" custScaleY="62435" custLinFactY="-3687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4FD91D-B5C4-4B87-B63F-3A788BE64D2F}" type="pres">
      <dgm:prSet presAssocID="{A2C65674-8900-48E0-955D-04AC32D16286}" presName="spacer" presStyleCnt="0"/>
      <dgm:spPr/>
    </dgm:pt>
    <dgm:pt modelId="{ED28F777-B169-44B3-B80F-137604DFFB60}" type="pres">
      <dgm:prSet presAssocID="{9C7682F8-E792-4314-B3E5-BE5CD1405AF4}" presName="parentText" presStyleLbl="node1" presStyleIdx="1" presStyleCnt="4" custScaleY="209149" custLinFactY="-4192" custLinFactNeighborX="-3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5D717E-DA40-4DFD-913D-12FC3C5E6A74}" type="pres">
      <dgm:prSet presAssocID="{CD374FC7-6166-498D-958A-EC8887BB08F6}" presName="spacer" presStyleCnt="0"/>
      <dgm:spPr/>
    </dgm:pt>
    <dgm:pt modelId="{99652759-2B17-4FD6-BD46-A6A76F229226}" type="pres">
      <dgm:prSet presAssocID="{4DCDA5B9-EDEC-4B51-9015-40BB2993FB98}" presName="parentText" presStyleLbl="node1" presStyleIdx="2" presStyleCnt="4" custScaleY="6138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D3AB39-1D06-4A61-B300-431BF107A3F9}" type="pres">
      <dgm:prSet presAssocID="{69C77DB7-1A11-43B9-B471-F34326B7EF66}" presName="spacer" presStyleCnt="0"/>
      <dgm:spPr/>
    </dgm:pt>
    <dgm:pt modelId="{D7606B0C-7F76-4FFE-A7F6-DF2AA68BC76C}" type="pres">
      <dgm:prSet presAssocID="{12908870-5C15-4144-BEA4-F8FADACFA37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A27C9A-B8D2-44B4-A9C5-669DF1B2D6DD}" srcId="{146602ED-D4BB-4500-8EE8-B9B5888D4094}" destId="{4DCDA5B9-EDEC-4B51-9015-40BB2993FB98}" srcOrd="2" destOrd="0" parTransId="{5158FDCA-AF1C-4907-BC54-DDD4E35411B0}" sibTransId="{69C77DB7-1A11-43B9-B471-F34326B7EF66}"/>
    <dgm:cxn modelId="{4C14C0A4-0458-4F4B-A99B-3B6F0518EE5A}" srcId="{146602ED-D4BB-4500-8EE8-B9B5888D4094}" destId="{12908870-5C15-4144-BEA4-F8FADACFA37C}" srcOrd="3" destOrd="0" parTransId="{230AF74A-D7DC-413D-930C-BDFEA709FD4B}" sibTransId="{52FB115D-ED5D-4A4F-A0C2-50A220934307}"/>
    <dgm:cxn modelId="{0AC6EBC1-914B-4D24-84C0-AEA75BFEBAB0}" type="presOf" srcId="{146602ED-D4BB-4500-8EE8-B9B5888D4094}" destId="{58489A45-B375-4727-AA6F-DC7E6DB16737}" srcOrd="0" destOrd="0" presId="urn:microsoft.com/office/officeart/2005/8/layout/vList2"/>
    <dgm:cxn modelId="{9A37B635-553F-4CFB-A5EB-529DBA63727A}" type="presOf" srcId="{12908870-5C15-4144-BEA4-F8FADACFA37C}" destId="{D7606B0C-7F76-4FFE-A7F6-DF2AA68BC76C}" srcOrd="0" destOrd="0" presId="urn:microsoft.com/office/officeart/2005/8/layout/vList2"/>
    <dgm:cxn modelId="{5324D153-E2FE-432E-802E-7DF00C407E0A}" type="presOf" srcId="{9C7682F8-E792-4314-B3E5-BE5CD1405AF4}" destId="{ED28F777-B169-44B3-B80F-137604DFFB60}" srcOrd="0" destOrd="0" presId="urn:microsoft.com/office/officeart/2005/8/layout/vList2"/>
    <dgm:cxn modelId="{CFD1C208-0583-48FE-BFE5-8656A8AFC8B9}" type="presOf" srcId="{CFB98A2D-E7CF-4880-8F32-1AC170843F1C}" destId="{E03CD448-87E7-43B7-835D-BD800E9DDD1B}" srcOrd="0" destOrd="0" presId="urn:microsoft.com/office/officeart/2005/8/layout/vList2"/>
    <dgm:cxn modelId="{B7A686BE-A570-4392-B520-6B595EF83356}" srcId="{146602ED-D4BB-4500-8EE8-B9B5888D4094}" destId="{CFB98A2D-E7CF-4880-8F32-1AC170843F1C}" srcOrd="0" destOrd="0" parTransId="{0FE0534C-993D-403F-BC08-53FEB49502EA}" sibTransId="{A2C65674-8900-48E0-955D-04AC32D16286}"/>
    <dgm:cxn modelId="{A92E3DAF-E5A7-400D-9C57-9E04450F8B4C}" srcId="{146602ED-D4BB-4500-8EE8-B9B5888D4094}" destId="{9C7682F8-E792-4314-B3E5-BE5CD1405AF4}" srcOrd="1" destOrd="0" parTransId="{0AE39048-45BA-4E5C-A7AE-BED203592433}" sibTransId="{CD374FC7-6166-498D-958A-EC8887BB08F6}"/>
    <dgm:cxn modelId="{B7D864C5-814B-48BD-8FE4-BBD72E0FCEFE}" type="presOf" srcId="{4DCDA5B9-EDEC-4B51-9015-40BB2993FB98}" destId="{99652759-2B17-4FD6-BD46-A6A76F229226}" srcOrd="0" destOrd="0" presId="urn:microsoft.com/office/officeart/2005/8/layout/vList2"/>
    <dgm:cxn modelId="{CFB4E7C1-FB08-453A-9DAB-F48E5514B966}" type="presParOf" srcId="{58489A45-B375-4727-AA6F-DC7E6DB16737}" destId="{E03CD448-87E7-43B7-835D-BD800E9DDD1B}" srcOrd="0" destOrd="0" presId="urn:microsoft.com/office/officeart/2005/8/layout/vList2"/>
    <dgm:cxn modelId="{BE19288E-05C0-4954-BB55-35C8CD48FD72}" type="presParOf" srcId="{58489A45-B375-4727-AA6F-DC7E6DB16737}" destId="{034FD91D-B5C4-4B87-B63F-3A788BE64D2F}" srcOrd="1" destOrd="0" presId="urn:microsoft.com/office/officeart/2005/8/layout/vList2"/>
    <dgm:cxn modelId="{45B562D1-245E-4972-B49A-9F40E2FC5ED6}" type="presParOf" srcId="{58489A45-B375-4727-AA6F-DC7E6DB16737}" destId="{ED28F777-B169-44B3-B80F-137604DFFB60}" srcOrd="2" destOrd="0" presId="urn:microsoft.com/office/officeart/2005/8/layout/vList2"/>
    <dgm:cxn modelId="{C0935AF3-63B1-4915-9696-B2AB1B7A9911}" type="presParOf" srcId="{58489A45-B375-4727-AA6F-DC7E6DB16737}" destId="{BE5D717E-DA40-4DFD-913D-12FC3C5E6A74}" srcOrd="3" destOrd="0" presId="urn:microsoft.com/office/officeart/2005/8/layout/vList2"/>
    <dgm:cxn modelId="{29E7928E-91DC-4733-83EE-8CA1A3E14962}" type="presParOf" srcId="{58489A45-B375-4727-AA6F-DC7E6DB16737}" destId="{99652759-2B17-4FD6-BD46-A6A76F229226}" srcOrd="4" destOrd="0" presId="urn:microsoft.com/office/officeart/2005/8/layout/vList2"/>
    <dgm:cxn modelId="{78E83EB6-EA0C-4107-8F37-6BAC449A4D64}" type="presParOf" srcId="{58489A45-B375-4727-AA6F-DC7E6DB16737}" destId="{51D3AB39-1D06-4A61-B300-431BF107A3F9}" srcOrd="5" destOrd="0" presId="urn:microsoft.com/office/officeart/2005/8/layout/vList2"/>
    <dgm:cxn modelId="{09DAF698-7D12-42E8-B951-C1132FB14A08}" type="presParOf" srcId="{58489A45-B375-4727-AA6F-DC7E6DB16737}" destId="{D7606B0C-7F76-4FFE-A7F6-DF2AA68BC76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4BF7EFF-E7E5-4BC9-B047-EC0F889A3C00}" type="doc">
      <dgm:prSet loTypeId="urn:microsoft.com/office/officeart/2005/8/layout/vList3#10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54683107-CAB9-40D9-BC4D-75F772092B4A}">
      <dgm:prSet/>
      <dgm:spPr/>
      <dgm:t>
        <a:bodyPr/>
        <a:lstStyle/>
        <a:p>
          <a:pPr rtl="0"/>
          <a:r>
            <a:rPr lang="en-GB" smtClean="0"/>
            <a:t>Popitilira tione zomwe tingaphunzire pa Luka 24: 15 &amp; 25 pamene tikumva kuti:-</a:t>
          </a:r>
          <a:endParaRPr lang="en-US"/>
        </a:p>
      </dgm:t>
    </dgm:pt>
    <dgm:pt modelId="{2245BAE3-BBAD-4DC5-A7FA-0CFE67C86752}" type="parTrans" cxnId="{D1F4B177-671F-405A-892C-313AA4FD7C19}">
      <dgm:prSet/>
      <dgm:spPr/>
      <dgm:t>
        <a:bodyPr/>
        <a:lstStyle/>
        <a:p>
          <a:endParaRPr lang="en-US"/>
        </a:p>
      </dgm:t>
    </dgm:pt>
    <dgm:pt modelId="{D472AEFE-2722-48ED-918B-E238ABBF7EFE}" type="sibTrans" cxnId="{D1F4B177-671F-405A-892C-313AA4FD7C19}">
      <dgm:prSet/>
      <dgm:spPr/>
      <dgm:t>
        <a:bodyPr/>
        <a:lstStyle/>
        <a:p>
          <a:endParaRPr lang="en-US"/>
        </a:p>
      </dgm:t>
    </dgm:pt>
    <dgm:pt modelId="{974B9B93-8558-42A0-97FC-2E3FE80A88AB}">
      <dgm:prSet/>
      <dgm:spPr/>
      <dgm:t>
        <a:bodyPr/>
        <a:lstStyle/>
        <a:p>
          <a:pPr rtl="0"/>
          <a:r>
            <a:rPr lang="en-US" dirty="0" err="1" smtClean="0"/>
            <a:t>Kenaka</a:t>
          </a:r>
          <a:r>
            <a:rPr lang="en-US" dirty="0" smtClean="0"/>
            <a:t>, </a:t>
          </a:r>
          <a:r>
            <a:rPr lang="en-US" dirty="0" err="1" smtClean="0"/>
            <a:t>pamene</a:t>
          </a:r>
          <a:r>
            <a:rPr lang="en-US" dirty="0" smtClean="0"/>
            <a:t> </a:t>
          </a:r>
          <a:r>
            <a:rPr lang="en-US" dirty="0" err="1" smtClean="0"/>
            <a:t>analikulankhula</a:t>
          </a:r>
          <a:r>
            <a:rPr lang="en-US" dirty="0" smtClean="0"/>
            <a:t> ndi </a:t>
          </a:r>
          <a:r>
            <a:rPr lang="en-US" dirty="0" err="1" smtClean="0"/>
            <a:t>kukambirana</a:t>
          </a:r>
          <a:r>
            <a:rPr lang="en-US" dirty="0" smtClean="0"/>
            <a:t>, ‘</a:t>
          </a:r>
          <a:r>
            <a:rPr lang="en-US" b="1" dirty="0" smtClean="0">
              <a:solidFill>
                <a:schemeClr val="tx1"/>
              </a:solidFill>
            </a:rPr>
            <a:t>’</a:t>
          </a:r>
          <a:r>
            <a:rPr lang="en-US" b="1" dirty="0" err="1" smtClean="0">
              <a:solidFill>
                <a:schemeClr val="tx1"/>
              </a:solidFill>
            </a:rPr>
            <a:t>Yesu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mwiniwake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adawayandikira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namayenda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nawo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limodzi</a:t>
          </a:r>
          <a:r>
            <a:rPr lang="en-US" b="1" dirty="0" smtClean="0">
              <a:solidFill>
                <a:schemeClr val="tx1"/>
              </a:solidFill>
            </a:rPr>
            <a:t>” </a:t>
          </a:r>
          <a:r>
            <a:rPr lang="en-US" dirty="0" smtClean="0"/>
            <a:t>(v.15). </a:t>
          </a:r>
          <a:r>
            <a:rPr lang="en-US" dirty="0" err="1" smtClean="0"/>
            <a:t>monga</a:t>
          </a:r>
          <a:r>
            <a:rPr lang="en-US" dirty="0" smtClean="0"/>
            <a:t> </a:t>
          </a:r>
          <a:r>
            <a:rPr lang="en-US" dirty="0" err="1" smtClean="0"/>
            <a:t>adachitira</a:t>
          </a:r>
          <a:r>
            <a:rPr lang="en-US" dirty="0" smtClean="0"/>
            <a:t> </a:t>
          </a:r>
          <a:r>
            <a:rPr lang="en-US" dirty="0" err="1" smtClean="0"/>
            <a:t>poitana</a:t>
          </a:r>
          <a:r>
            <a:rPr lang="en-US" dirty="0" smtClean="0"/>
            <a:t> </a:t>
          </a:r>
          <a:r>
            <a:rPr lang="en-US" dirty="0" err="1" smtClean="0"/>
            <a:t>ophunzira</a:t>
          </a:r>
          <a:r>
            <a:rPr lang="en-US" dirty="0" smtClean="0"/>
            <a:t> </a:t>
          </a:r>
          <a:r>
            <a:rPr lang="en-US" dirty="0" err="1" smtClean="0"/>
            <a:t>oyamba</a:t>
          </a:r>
          <a:r>
            <a:rPr lang="en-US" dirty="0" smtClean="0"/>
            <a:t> </a:t>
          </a:r>
          <a:r>
            <a:rPr lang="en-US" dirty="0" err="1" smtClean="0"/>
            <a:t>aja</a:t>
          </a:r>
          <a:r>
            <a:rPr lang="en-US" dirty="0" smtClean="0"/>
            <a:t>, </a:t>
          </a:r>
          <a:r>
            <a:rPr lang="en-US" dirty="0" err="1" smtClean="0"/>
            <a:t>leronso</a:t>
          </a:r>
          <a:r>
            <a:rPr lang="en-US" dirty="0" smtClean="0"/>
            <a:t>, </a:t>
          </a:r>
          <a:r>
            <a:rPr lang="en-US" dirty="0" err="1" smtClean="0"/>
            <a:t>ali</a:t>
          </a:r>
          <a:r>
            <a:rPr lang="en-US" dirty="0" smtClean="0"/>
            <a:t> </a:t>
          </a:r>
          <a:r>
            <a:rPr lang="en-US" dirty="0" err="1" smtClean="0"/>
            <a:t>m’kati</a:t>
          </a:r>
          <a:r>
            <a:rPr lang="en-US" dirty="0" smtClean="0"/>
            <a:t> </a:t>
          </a:r>
          <a:r>
            <a:rPr lang="en-US" dirty="0" err="1" smtClean="0"/>
            <a:t>modandaula</a:t>
          </a:r>
          <a:r>
            <a:rPr lang="en-US" dirty="0" smtClean="0"/>
            <a:t>, </a:t>
          </a:r>
          <a:r>
            <a:rPr lang="en-US" dirty="0" err="1" smtClean="0"/>
            <a:t>Ambuye</a:t>
          </a:r>
          <a:r>
            <a:rPr lang="en-US" dirty="0" smtClean="0"/>
            <a:t> </a:t>
          </a:r>
          <a:r>
            <a:rPr lang="en-US" dirty="0" err="1" smtClean="0"/>
            <a:t>awayandikira</a:t>
          </a:r>
          <a:r>
            <a:rPr lang="en-US" dirty="0" smtClean="0"/>
            <a:t> </a:t>
          </a:r>
          <a:r>
            <a:rPr lang="en-US" dirty="0" err="1" smtClean="0"/>
            <a:t>nayenda</a:t>
          </a:r>
          <a:r>
            <a:rPr lang="en-US" dirty="0" smtClean="0"/>
            <a:t> </a:t>
          </a:r>
          <a:r>
            <a:rPr lang="en-US" dirty="0" err="1" smtClean="0"/>
            <a:t>nawo</a:t>
          </a:r>
          <a:r>
            <a:rPr lang="en-US" dirty="0" smtClean="0"/>
            <a:t> </a:t>
          </a:r>
          <a:r>
            <a:rPr lang="en-US" dirty="0" err="1" smtClean="0"/>
            <a:t>limodzi</a:t>
          </a:r>
          <a:r>
            <a:rPr lang="en-US" dirty="0" smtClean="0"/>
            <a:t>. </a:t>
          </a:r>
          <a:endParaRPr lang="en-US" dirty="0"/>
        </a:p>
      </dgm:t>
    </dgm:pt>
    <dgm:pt modelId="{BA06DFA9-F1C8-4D3C-B21C-972A29AB1E6F}" type="parTrans" cxnId="{A0B180AC-EB0B-421A-A979-D0C300DD62BD}">
      <dgm:prSet/>
      <dgm:spPr/>
      <dgm:t>
        <a:bodyPr/>
        <a:lstStyle/>
        <a:p>
          <a:endParaRPr lang="en-US"/>
        </a:p>
      </dgm:t>
    </dgm:pt>
    <dgm:pt modelId="{497C65FA-D622-4CF9-9124-52422BF39C1D}" type="sibTrans" cxnId="{A0B180AC-EB0B-421A-A979-D0C300DD62BD}">
      <dgm:prSet/>
      <dgm:spPr/>
      <dgm:t>
        <a:bodyPr/>
        <a:lstStyle/>
        <a:p>
          <a:endParaRPr lang="en-US"/>
        </a:p>
      </dgm:t>
    </dgm:pt>
    <dgm:pt modelId="{A06EC587-7BA0-421C-842F-F59AFEE3967E}">
      <dgm:prSet/>
      <dgm:spPr/>
      <dgm:t>
        <a:bodyPr/>
        <a:lstStyle/>
        <a:p>
          <a:pPr rtl="0"/>
          <a:r>
            <a:rPr lang="en-US" dirty="0" err="1" smtClean="0"/>
            <a:t>Momwemonso</a:t>
          </a:r>
          <a:r>
            <a:rPr lang="en-US" dirty="0" smtClean="0"/>
            <a:t>, </a:t>
          </a:r>
          <a:r>
            <a:rPr lang="en-US" dirty="0" err="1" smtClean="0"/>
            <a:t>mwachifundo</a:t>
          </a:r>
          <a:r>
            <a:rPr lang="en-US" dirty="0" smtClean="0"/>
            <a:t> </a:t>
          </a:r>
          <a:r>
            <a:rPr lang="en-US" dirty="0" err="1" smtClean="0"/>
            <a:t>chake</a:t>
          </a:r>
          <a:r>
            <a:rPr lang="en-US" dirty="0" smtClean="0"/>
            <a:t>, </a:t>
          </a:r>
          <a:r>
            <a:rPr lang="en-US" dirty="0" err="1" smtClean="0"/>
            <a:t>Iye</a:t>
          </a:r>
          <a:r>
            <a:rPr lang="en-US" dirty="0" smtClean="0"/>
            <a:t> </a:t>
          </a:r>
          <a:r>
            <a:rPr lang="en-US" dirty="0" err="1" smtClean="0"/>
            <a:t>satopa</a:t>
          </a:r>
          <a:r>
            <a:rPr lang="en-US" dirty="0" smtClean="0"/>
            <a:t> </a:t>
          </a:r>
          <a:r>
            <a:rPr lang="en-US" dirty="0" err="1" smtClean="0"/>
            <a:t>kukhala</a:t>
          </a:r>
          <a:r>
            <a:rPr lang="en-US" dirty="0" smtClean="0"/>
            <a:t> </a:t>
          </a:r>
          <a:r>
            <a:rPr lang="en-US" dirty="0" err="1" smtClean="0"/>
            <a:t>nafe</a:t>
          </a:r>
          <a:r>
            <a:rPr lang="en-US" dirty="0" smtClean="0"/>
            <a:t>, </a:t>
          </a:r>
          <a:r>
            <a:rPr lang="en-US" dirty="0" err="1" smtClean="0"/>
            <a:t>ngakhale</a:t>
          </a:r>
          <a:r>
            <a:rPr lang="en-US" dirty="0" smtClean="0"/>
            <a:t> </a:t>
          </a:r>
          <a:r>
            <a:rPr lang="en-US" dirty="0" err="1" smtClean="0"/>
            <a:t>ndife</a:t>
          </a:r>
          <a:r>
            <a:rPr lang="en-US" dirty="0" smtClean="0"/>
            <a:t> </a:t>
          </a:r>
          <a:r>
            <a:rPr lang="en-US" dirty="0" err="1" smtClean="0"/>
            <a:t>ofooka</a:t>
          </a:r>
          <a:r>
            <a:rPr lang="en-US" dirty="0" smtClean="0"/>
            <a:t>, </a:t>
          </a:r>
          <a:r>
            <a:rPr lang="en-US" dirty="0" err="1" smtClean="0"/>
            <a:t>olephera</a:t>
          </a:r>
          <a:r>
            <a:rPr lang="en-US" dirty="0" smtClean="0"/>
            <a:t>, </a:t>
          </a:r>
          <a:r>
            <a:rPr lang="en-US" dirty="0" err="1" smtClean="0"/>
            <a:t>okayika</a:t>
          </a:r>
          <a:r>
            <a:rPr lang="en-US" dirty="0" smtClean="0"/>
            <a:t> ndi </a:t>
          </a:r>
          <a:r>
            <a:rPr lang="en-US" dirty="0" err="1" smtClean="0"/>
            <a:t>kutaya</a:t>
          </a:r>
          <a:r>
            <a:rPr lang="en-US" dirty="0" smtClean="0"/>
            <a:t> </a:t>
          </a:r>
          <a:r>
            <a:rPr lang="en-US" dirty="0" err="1" smtClean="0"/>
            <a:t>mtima</a:t>
          </a:r>
          <a:r>
            <a:rPr lang="en-US" dirty="0" smtClean="0"/>
            <a:t> </a:t>
          </a:r>
          <a:r>
            <a:rPr lang="en-US" dirty="0" err="1" smtClean="0"/>
            <a:t>komwe</a:t>
          </a:r>
          <a:r>
            <a:rPr lang="en-US" dirty="0" smtClean="0"/>
            <a:t> </a:t>
          </a:r>
          <a:r>
            <a:rPr lang="en-US" dirty="0" err="1" smtClean="0"/>
            <a:t>kwatisandutsa</a:t>
          </a:r>
          <a:r>
            <a:rPr lang="en-US" dirty="0" smtClean="0"/>
            <a:t> </a:t>
          </a:r>
          <a:r>
            <a:rPr lang="en-US" b="1" dirty="0" smtClean="0">
              <a:solidFill>
                <a:schemeClr val="tx1"/>
              </a:solidFill>
            </a:rPr>
            <a:t>“</a:t>
          </a:r>
          <a:r>
            <a:rPr lang="en-US" b="1" dirty="0" err="1" smtClean="0">
              <a:solidFill>
                <a:schemeClr val="tx1"/>
              </a:solidFill>
            </a:rPr>
            <a:t>opusa</a:t>
          </a:r>
          <a:r>
            <a:rPr lang="en-US" b="1" dirty="0" smtClean="0">
              <a:solidFill>
                <a:schemeClr val="tx1"/>
              </a:solidFill>
            </a:rPr>
            <a:t> ndi </a:t>
          </a:r>
          <a:r>
            <a:rPr lang="en-US" b="1" dirty="0" err="1" smtClean="0">
              <a:solidFill>
                <a:schemeClr val="tx1"/>
              </a:solidFill>
            </a:rPr>
            <a:t>osafuna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kukhulupirira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msanga</a:t>
          </a:r>
          <a:r>
            <a:rPr lang="en-US" b="1" dirty="0" smtClean="0">
              <a:solidFill>
                <a:schemeClr val="tx1"/>
              </a:solidFill>
            </a:rPr>
            <a:t>” </a:t>
          </a:r>
          <a:r>
            <a:rPr lang="en-US" dirty="0" smtClean="0"/>
            <a:t>(v.25), </a:t>
          </a:r>
          <a:r>
            <a:rPr lang="en-US" dirty="0" err="1" smtClean="0"/>
            <a:t>amuna</a:t>
          </a:r>
          <a:r>
            <a:rPr lang="en-US" dirty="0" smtClean="0"/>
            <a:t> ndi </a:t>
          </a:r>
          <a:r>
            <a:rPr lang="en-US" dirty="0" err="1" smtClean="0"/>
            <a:t>akazi</a:t>
          </a:r>
          <a:r>
            <a:rPr lang="en-US" dirty="0" smtClean="0"/>
            <a:t> </a:t>
          </a:r>
          <a:r>
            <a:rPr lang="en-US" dirty="0" err="1" smtClean="0"/>
            <a:t>achikhulupiriro</a:t>
          </a:r>
          <a:r>
            <a:rPr lang="en-US" dirty="0" smtClean="0"/>
            <a:t> </a:t>
          </a:r>
          <a:r>
            <a:rPr lang="en-US" dirty="0" err="1" smtClean="0"/>
            <a:t>chochepa</a:t>
          </a:r>
          <a:r>
            <a:rPr lang="en-US" dirty="0" smtClean="0"/>
            <a:t>.</a:t>
          </a:r>
          <a:endParaRPr lang="en-US" dirty="0"/>
        </a:p>
      </dgm:t>
    </dgm:pt>
    <dgm:pt modelId="{CD9E0AAB-44D7-47BF-87F3-90858324E41C}" type="parTrans" cxnId="{8E3F7336-8E7A-4FC5-B016-38A1E72FA39D}">
      <dgm:prSet/>
      <dgm:spPr/>
      <dgm:t>
        <a:bodyPr/>
        <a:lstStyle/>
        <a:p>
          <a:endParaRPr lang="en-US"/>
        </a:p>
      </dgm:t>
    </dgm:pt>
    <dgm:pt modelId="{059BF0CD-2710-444E-ABEC-9E815C48FA21}" type="sibTrans" cxnId="{8E3F7336-8E7A-4FC5-B016-38A1E72FA39D}">
      <dgm:prSet/>
      <dgm:spPr/>
      <dgm:t>
        <a:bodyPr/>
        <a:lstStyle/>
        <a:p>
          <a:endParaRPr lang="en-US"/>
        </a:p>
      </dgm:t>
    </dgm:pt>
    <dgm:pt modelId="{BCAC155A-D444-4F71-9659-2B039AD774F3}" type="pres">
      <dgm:prSet presAssocID="{D4BF7EFF-E7E5-4BC9-B047-EC0F889A3C0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896CC3-CAF3-42A6-A7A0-136B30340398}" type="pres">
      <dgm:prSet presAssocID="{54683107-CAB9-40D9-BC4D-75F772092B4A}" presName="composite" presStyleCnt="0"/>
      <dgm:spPr/>
    </dgm:pt>
    <dgm:pt modelId="{3CD2413A-A17B-44C6-AEA9-16FE4DCA6CE8}" type="pres">
      <dgm:prSet presAssocID="{54683107-CAB9-40D9-BC4D-75F772092B4A}" presName="imgShp" presStyleLbl="fgImgPlace1" presStyleIdx="0" presStyleCnt="1" custScaleX="80102" custScaleY="89013" custLinFactNeighborX="-9030" custLinFactNeighborY="-750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F788FB7-1D5A-4E2C-A61D-E1CD34956706}" type="pres">
      <dgm:prSet presAssocID="{54683107-CAB9-40D9-BC4D-75F772092B4A}" presName="txShp" presStyleLbl="node1" presStyleIdx="0" presStyleCnt="1" custScaleX="150376" custScaleY="1465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F4B177-671F-405A-892C-313AA4FD7C19}" srcId="{D4BF7EFF-E7E5-4BC9-B047-EC0F889A3C00}" destId="{54683107-CAB9-40D9-BC4D-75F772092B4A}" srcOrd="0" destOrd="0" parTransId="{2245BAE3-BBAD-4DC5-A7FA-0CFE67C86752}" sibTransId="{D472AEFE-2722-48ED-918B-E238ABBF7EFE}"/>
    <dgm:cxn modelId="{634F6BBA-6C96-4C21-BFC4-306F611DC351}" type="presOf" srcId="{974B9B93-8558-42A0-97FC-2E3FE80A88AB}" destId="{EF788FB7-1D5A-4E2C-A61D-E1CD34956706}" srcOrd="0" destOrd="1" presId="urn:microsoft.com/office/officeart/2005/8/layout/vList3#10"/>
    <dgm:cxn modelId="{A0B180AC-EB0B-421A-A979-D0C300DD62BD}" srcId="{54683107-CAB9-40D9-BC4D-75F772092B4A}" destId="{974B9B93-8558-42A0-97FC-2E3FE80A88AB}" srcOrd="0" destOrd="0" parTransId="{BA06DFA9-F1C8-4D3C-B21C-972A29AB1E6F}" sibTransId="{497C65FA-D622-4CF9-9124-52422BF39C1D}"/>
    <dgm:cxn modelId="{95913BFE-219D-45CF-906A-C8769DAB405E}" type="presOf" srcId="{54683107-CAB9-40D9-BC4D-75F772092B4A}" destId="{EF788FB7-1D5A-4E2C-A61D-E1CD34956706}" srcOrd="0" destOrd="0" presId="urn:microsoft.com/office/officeart/2005/8/layout/vList3#10"/>
    <dgm:cxn modelId="{9A9A7A24-1F91-4EB4-8530-F70CC6707A69}" type="presOf" srcId="{D4BF7EFF-E7E5-4BC9-B047-EC0F889A3C00}" destId="{BCAC155A-D444-4F71-9659-2B039AD774F3}" srcOrd="0" destOrd="0" presId="urn:microsoft.com/office/officeart/2005/8/layout/vList3#10"/>
    <dgm:cxn modelId="{8E3F7336-8E7A-4FC5-B016-38A1E72FA39D}" srcId="{54683107-CAB9-40D9-BC4D-75F772092B4A}" destId="{A06EC587-7BA0-421C-842F-F59AFEE3967E}" srcOrd="1" destOrd="0" parTransId="{CD9E0AAB-44D7-47BF-87F3-90858324E41C}" sibTransId="{059BF0CD-2710-444E-ABEC-9E815C48FA21}"/>
    <dgm:cxn modelId="{377B83B7-7C22-48F6-A15C-2CF8CE5303D2}" type="presOf" srcId="{A06EC587-7BA0-421C-842F-F59AFEE3967E}" destId="{EF788FB7-1D5A-4E2C-A61D-E1CD34956706}" srcOrd="0" destOrd="2" presId="urn:microsoft.com/office/officeart/2005/8/layout/vList3#10"/>
    <dgm:cxn modelId="{BFF027F3-87FD-4D5A-8463-0E94B03F5699}" type="presParOf" srcId="{BCAC155A-D444-4F71-9659-2B039AD774F3}" destId="{30896CC3-CAF3-42A6-A7A0-136B30340398}" srcOrd="0" destOrd="0" presId="urn:microsoft.com/office/officeart/2005/8/layout/vList3#10"/>
    <dgm:cxn modelId="{813EA6D7-8471-42AB-A770-97839C05E9D7}" type="presParOf" srcId="{30896CC3-CAF3-42A6-A7A0-136B30340398}" destId="{3CD2413A-A17B-44C6-AEA9-16FE4DCA6CE8}" srcOrd="0" destOrd="0" presId="urn:microsoft.com/office/officeart/2005/8/layout/vList3#10"/>
    <dgm:cxn modelId="{38A45A96-63AE-4B5F-A98B-AA933440ECFB}" type="presParOf" srcId="{30896CC3-CAF3-42A6-A7A0-136B30340398}" destId="{EF788FB7-1D5A-4E2C-A61D-E1CD34956706}" srcOrd="1" destOrd="0" presId="urn:microsoft.com/office/officeart/2005/8/layout/vList3#1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A2CD488-DAAA-4854-B53B-732EF0593004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3B8AE11-96EC-471C-9AB4-AE3BA16B7748}">
      <dgm:prSet/>
      <dgm:spPr/>
      <dgm:t>
        <a:bodyPr/>
        <a:lstStyle/>
        <a:p>
          <a:pPr rtl="0"/>
          <a:r>
            <a:rPr lang="en-US" dirty="0" smtClean="0"/>
            <a:t>1. </a:t>
          </a:r>
          <a:r>
            <a:rPr lang="en-US" dirty="0" err="1" smtClean="0"/>
            <a:t>Pamene</a:t>
          </a:r>
          <a:r>
            <a:rPr lang="en-US" dirty="0" smtClean="0"/>
            <a:t> </a:t>
          </a:r>
          <a:r>
            <a:rPr lang="en-US" dirty="0" err="1" smtClean="0"/>
            <a:t>tabalalika</a:t>
          </a:r>
          <a:r>
            <a:rPr lang="en-US" dirty="0" smtClean="0"/>
            <a:t> </a:t>
          </a:r>
          <a:r>
            <a:rPr lang="en-US" dirty="0" err="1" smtClean="0"/>
            <a:t>kodi</a:t>
          </a:r>
          <a:r>
            <a:rPr lang="en-US" dirty="0" smtClean="0"/>
            <a:t> </a:t>
          </a:r>
          <a:r>
            <a:rPr lang="en-US" dirty="0" err="1" smtClean="0"/>
            <a:t>timazindikira</a:t>
          </a:r>
          <a:r>
            <a:rPr lang="en-US" dirty="0" smtClean="0"/>
            <a:t> </a:t>
          </a:r>
          <a:r>
            <a:rPr lang="en-US" dirty="0" err="1" smtClean="0"/>
            <a:t>kuti</a:t>
          </a:r>
          <a:r>
            <a:rPr lang="en-US" dirty="0" smtClean="0"/>
            <a:t> </a:t>
          </a:r>
          <a:r>
            <a:rPr lang="en-US" dirty="0" err="1" smtClean="0"/>
            <a:t>Ambuye</a:t>
          </a:r>
          <a:r>
            <a:rPr lang="en-US" dirty="0" smtClean="0"/>
            <a:t> </a:t>
          </a:r>
          <a:r>
            <a:rPr lang="en-US" dirty="0" err="1" smtClean="0"/>
            <a:t>Yesu</a:t>
          </a:r>
          <a:r>
            <a:rPr lang="en-US" dirty="0" smtClean="0"/>
            <a:t> </a:t>
          </a:r>
          <a:r>
            <a:rPr lang="en-US" dirty="0" err="1" smtClean="0"/>
            <a:t>alinafe</a:t>
          </a:r>
          <a:r>
            <a:rPr lang="en-US" dirty="0" smtClean="0"/>
            <a:t> </a:t>
          </a:r>
          <a:r>
            <a:rPr lang="en-US" dirty="0" err="1" smtClean="0"/>
            <a:t>ndipo</a:t>
          </a:r>
          <a:r>
            <a:rPr lang="en-US" dirty="0" smtClean="0"/>
            <a:t> </a:t>
          </a:r>
          <a:r>
            <a:rPr lang="en-US" dirty="0" err="1" smtClean="0"/>
            <a:t>akuyenda</a:t>
          </a:r>
          <a:r>
            <a:rPr lang="en-US" dirty="0" smtClean="0"/>
            <a:t> </a:t>
          </a:r>
          <a:r>
            <a:rPr lang="en-US" dirty="0" err="1" smtClean="0"/>
            <a:t>nafe</a:t>
          </a:r>
          <a:r>
            <a:rPr lang="en-US" dirty="0" smtClean="0"/>
            <a:t>? </a:t>
          </a:r>
          <a:endParaRPr lang="en-US" dirty="0"/>
        </a:p>
      </dgm:t>
    </dgm:pt>
    <dgm:pt modelId="{40DBF155-0CBA-436C-A246-F3ACD30E79C6}" type="parTrans" cxnId="{D25660A2-192D-474E-AE9E-90883CC614E2}">
      <dgm:prSet/>
      <dgm:spPr/>
      <dgm:t>
        <a:bodyPr/>
        <a:lstStyle/>
        <a:p>
          <a:endParaRPr lang="en-US"/>
        </a:p>
      </dgm:t>
    </dgm:pt>
    <dgm:pt modelId="{5A7A721D-97E2-4282-B6C3-06F65E98602A}" type="sibTrans" cxnId="{D25660A2-192D-474E-AE9E-90883CC614E2}">
      <dgm:prSet/>
      <dgm:spPr/>
      <dgm:t>
        <a:bodyPr/>
        <a:lstStyle/>
        <a:p>
          <a:endParaRPr lang="en-US"/>
        </a:p>
      </dgm:t>
    </dgm:pt>
    <dgm:pt modelId="{7389C9A4-067C-435A-ACE3-94AA2DD5290B}">
      <dgm:prSet/>
      <dgm:spPr/>
      <dgm:t>
        <a:bodyPr/>
        <a:lstStyle/>
        <a:p>
          <a:pPr rtl="0"/>
          <a:r>
            <a:rPr lang="en-US" dirty="0" smtClean="0"/>
            <a:t>2. </a:t>
          </a:r>
          <a:r>
            <a:rPr lang="en-US" dirty="0" err="1" smtClean="0"/>
            <a:t>Kodi</a:t>
          </a:r>
          <a:r>
            <a:rPr lang="en-US" dirty="0" smtClean="0"/>
            <a:t> </a:t>
          </a:r>
          <a:r>
            <a:rPr lang="en-US" dirty="0" err="1" smtClean="0"/>
            <a:t>pamene</a:t>
          </a:r>
          <a:r>
            <a:rPr lang="en-US" dirty="0" smtClean="0"/>
            <a:t> </a:t>
          </a:r>
          <a:r>
            <a:rPr lang="en-US" dirty="0" err="1" smtClean="0"/>
            <a:t>takumana</a:t>
          </a:r>
          <a:r>
            <a:rPr lang="en-US" dirty="0" smtClean="0"/>
            <a:t> ndi </a:t>
          </a:r>
          <a:r>
            <a:rPr lang="en-US" dirty="0" err="1" smtClean="0"/>
            <a:t>mavuto</a:t>
          </a:r>
          <a:r>
            <a:rPr lang="en-US" dirty="0" smtClean="0"/>
            <a:t> </a:t>
          </a:r>
          <a:r>
            <a:rPr lang="en-US" dirty="0" err="1" smtClean="0"/>
            <a:t>otibalalitsa</a:t>
          </a:r>
          <a:r>
            <a:rPr lang="en-US" dirty="0" smtClean="0"/>
            <a:t> </a:t>
          </a:r>
          <a:r>
            <a:rPr lang="en-US" dirty="0" err="1" smtClean="0"/>
            <a:t>ndipo</a:t>
          </a:r>
          <a:r>
            <a:rPr lang="en-US" dirty="0" smtClean="0"/>
            <a:t> chifukwa cha </a:t>
          </a:r>
          <a:r>
            <a:rPr lang="en-US" dirty="0" err="1" smtClean="0"/>
            <a:t>chifundo</a:t>
          </a:r>
          <a:r>
            <a:rPr lang="en-US" dirty="0" smtClean="0"/>
            <a:t> cha </a:t>
          </a:r>
          <a:r>
            <a:rPr lang="en-US" dirty="0" err="1" smtClean="0"/>
            <a:t>Mulungu</a:t>
          </a:r>
          <a:r>
            <a:rPr lang="en-US" dirty="0" smtClean="0"/>
            <a:t> </a:t>
          </a:r>
          <a:r>
            <a:rPr lang="en-US" dirty="0" err="1" smtClean="0"/>
            <a:t>tadutsamo</a:t>
          </a:r>
          <a:r>
            <a:rPr lang="en-US" dirty="0" smtClean="0"/>
            <a:t>; </a:t>
          </a:r>
          <a:r>
            <a:rPr lang="en-US" dirty="0" err="1" smtClean="0"/>
            <a:t>tingachitilire</a:t>
          </a:r>
          <a:r>
            <a:rPr lang="en-US" dirty="0" smtClean="0"/>
            <a:t> </a:t>
          </a:r>
          <a:r>
            <a:rPr lang="en-US" dirty="0" err="1" smtClean="0"/>
            <a:t>umboni</a:t>
          </a:r>
          <a:r>
            <a:rPr lang="en-US" dirty="0" smtClean="0"/>
            <a:t> </a:t>
          </a:r>
          <a:r>
            <a:rPr lang="en-US" dirty="0" err="1" smtClean="0"/>
            <a:t>momwe</a:t>
          </a:r>
          <a:r>
            <a:rPr lang="en-US" dirty="0" smtClean="0"/>
            <a:t> </a:t>
          </a:r>
          <a:r>
            <a:rPr lang="en-US" dirty="0" err="1" smtClean="0"/>
            <a:t>mau</a:t>
          </a:r>
          <a:r>
            <a:rPr lang="en-US" dirty="0" smtClean="0"/>
            <a:t> a </a:t>
          </a:r>
          <a:r>
            <a:rPr lang="en-US" dirty="0" err="1" smtClean="0"/>
            <a:t>Mulungu</a:t>
          </a:r>
          <a:r>
            <a:rPr lang="en-US" dirty="0" smtClean="0"/>
            <a:t> </a:t>
          </a:r>
          <a:r>
            <a:rPr lang="en-US" dirty="0" err="1" smtClean="0"/>
            <a:t>atithandizira</a:t>
          </a:r>
          <a:r>
            <a:rPr lang="en-US" dirty="0" smtClean="0"/>
            <a:t> </a:t>
          </a:r>
          <a:r>
            <a:rPr lang="en-US" dirty="0" err="1" smtClean="0"/>
            <a:t>kudutsa</a:t>
          </a:r>
          <a:r>
            <a:rPr lang="en-US" dirty="0" smtClean="0"/>
            <a:t> mu </a:t>
          </a:r>
          <a:r>
            <a:rPr lang="en-US" dirty="0" err="1" smtClean="0"/>
            <a:t>nyengo</a:t>
          </a:r>
          <a:r>
            <a:rPr lang="en-US" dirty="0" smtClean="0"/>
            <a:t> </a:t>
          </a:r>
          <a:r>
            <a:rPr lang="en-US" dirty="0" err="1" smtClean="0"/>
            <a:t>zovutazo</a:t>
          </a:r>
          <a:r>
            <a:rPr lang="en-US" dirty="0" smtClean="0"/>
            <a:t>?</a:t>
          </a:r>
          <a:endParaRPr lang="en-US" dirty="0"/>
        </a:p>
      </dgm:t>
    </dgm:pt>
    <dgm:pt modelId="{D7F43071-DF46-4CBE-B850-AB143F3F013E}" type="parTrans" cxnId="{11B5BB22-D9B4-4B02-9813-91060E54FF06}">
      <dgm:prSet/>
      <dgm:spPr/>
      <dgm:t>
        <a:bodyPr/>
        <a:lstStyle/>
        <a:p>
          <a:endParaRPr lang="en-US"/>
        </a:p>
      </dgm:t>
    </dgm:pt>
    <dgm:pt modelId="{EF047447-0F4F-4872-AF22-A523A6C9B447}" type="sibTrans" cxnId="{11B5BB22-D9B4-4B02-9813-91060E54FF06}">
      <dgm:prSet/>
      <dgm:spPr/>
      <dgm:t>
        <a:bodyPr/>
        <a:lstStyle/>
        <a:p>
          <a:endParaRPr lang="en-US"/>
        </a:p>
      </dgm:t>
    </dgm:pt>
    <dgm:pt modelId="{3D102A9F-FE66-42B0-B1E7-DEEAF6E12BE4}">
      <dgm:prSet/>
      <dgm:spPr/>
      <dgm:t>
        <a:bodyPr/>
        <a:lstStyle/>
        <a:p>
          <a:pPr rtl="0"/>
          <a:r>
            <a:rPr lang="en-US" smtClean="0"/>
            <a:t>3. Tingafotokoze zomwe timachita zoonetsa kuti ndife opusa ndi osafuna kukhulupirira msanga pa moyo wathu wa chikhristu ndi pa udindo wathu wa utumiki?</a:t>
          </a:r>
          <a:endParaRPr lang="en-US"/>
        </a:p>
      </dgm:t>
    </dgm:pt>
    <dgm:pt modelId="{A57D514E-498E-4AE1-8B7D-F176DE41D1E9}" type="parTrans" cxnId="{EBFDEC9F-EEFF-444A-846C-F41EA8A302BB}">
      <dgm:prSet/>
      <dgm:spPr/>
      <dgm:t>
        <a:bodyPr/>
        <a:lstStyle/>
        <a:p>
          <a:endParaRPr lang="en-US"/>
        </a:p>
      </dgm:t>
    </dgm:pt>
    <dgm:pt modelId="{A0FA5C72-1B0B-46C3-B8F4-FE8E57E501BC}" type="sibTrans" cxnId="{EBFDEC9F-EEFF-444A-846C-F41EA8A302BB}">
      <dgm:prSet/>
      <dgm:spPr/>
      <dgm:t>
        <a:bodyPr/>
        <a:lstStyle/>
        <a:p>
          <a:endParaRPr lang="en-US"/>
        </a:p>
      </dgm:t>
    </dgm:pt>
    <dgm:pt modelId="{437B7BF9-B1E9-4798-A49D-826C33900E51}">
      <dgm:prSet/>
      <dgm:spPr/>
      <dgm:t>
        <a:bodyPr/>
        <a:lstStyle/>
        <a:p>
          <a:pPr rtl="0"/>
          <a:r>
            <a:rPr lang="en-US" smtClean="0"/>
            <a:t>4. Kodi zofooka, zolephera, zokayikitsa ndi zotayitsa mtima zathu zomwe zimatisandutsa “opusa ndi osafuna kukhulupirira msanga” ndi ziti?</a:t>
          </a:r>
          <a:endParaRPr lang="en-US"/>
        </a:p>
      </dgm:t>
    </dgm:pt>
    <dgm:pt modelId="{D1579F18-87AD-43D1-9BD6-7910A6E7B312}" type="parTrans" cxnId="{4630C32F-A600-4210-B9DA-D7BFB0B59D2A}">
      <dgm:prSet/>
      <dgm:spPr/>
      <dgm:t>
        <a:bodyPr/>
        <a:lstStyle/>
        <a:p>
          <a:endParaRPr lang="en-US"/>
        </a:p>
      </dgm:t>
    </dgm:pt>
    <dgm:pt modelId="{744E3887-26A9-4827-95A3-5DD9DA2A3D5E}" type="sibTrans" cxnId="{4630C32F-A600-4210-B9DA-D7BFB0B59D2A}">
      <dgm:prSet/>
      <dgm:spPr/>
      <dgm:t>
        <a:bodyPr/>
        <a:lstStyle/>
        <a:p>
          <a:endParaRPr lang="en-US"/>
        </a:p>
      </dgm:t>
    </dgm:pt>
    <dgm:pt modelId="{8FE07739-18C7-402D-A971-ACDB4EEDDDFC}" type="pres">
      <dgm:prSet presAssocID="{FA2CD488-DAAA-4854-B53B-732EF059300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43B4BC-9F73-44A1-A231-EFDCA9668337}" type="pres">
      <dgm:prSet presAssocID="{13B8AE11-96EC-471C-9AB4-AE3BA16B774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761CD-6FD3-44EE-A8DE-6EB56FDDBFA5}" type="pres">
      <dgm:prSet presAssocID="{5A7A721D-97E2-4282-B6C3-06F65E98602A}" presName="spacer" presStyleCnt="0"/>
      <dgm:spPr/>
    </dgm:pt>
    <dgm:pt modelId="{7931AF65-1557-4B56-86D7-27347596DF09}" type="pres">
      <dgm:prSet presAssocID="{7389C9A4-067C-435A-ACE3-94AA2DD5290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FDA132-CBB8-4398-A66A-38E4E03D3357}" type="pres">
      <dgm:prSet presAssocID="{EF047447-0F4F-4872-AF22-A523A6C9B447}" presName="spacer" presStyleCnt="0"/>
      <dgm:spPr/>
    </dgm:pt>
    <dgm:pt modelId="{F85D92E2-F148-4DEA-ABEF-4BE2DECB3BBC}" type="pres">
      <dgm:prSet presAssocID="{3D102A9F-FE66-42B0-B1E7-DEEAF6E12BE4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E2DCA0-6269-4877-9668-81F5A2E349E8}" type="pres">
      <dgm:prSet presAssocID="{A0FA5C72-1B0B-46C3-B8F4-FE8E57E501BC}" presName="spacer" presStyleCnt="0"/>
      <dgm:spPr/>
    </dgm:pt>
    <dgm:pt modelId="{96C6BB94-FDC3-4324-A5D4-0454EA158147}" type="pres">
      <dgm:prSet presAssocID="{437B7BF9-B1E9-4798-A49D-826C33900E5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967586-845C-4F30-9810-B4AACB02E1FA}" type="presOf" srcId="{3D102A9F-FE66-42B0-B1E7-DEEAF6E12BE4}" destId="{F85D92E2-F148-4DEA-ABEF-4BE2DECB3BBC}" srcOrd="0" destOrd="0" presId="urn:microsoft.com/office/officeart/2005/8/layout/vList2"/>
    <dgm:cxn modelId="{1E100F2A-E724-482D-9CDC-0A4330F6E7EE}" type="presOf" srcId="{13B8AE11-96EC-471C-9AB4-AE3BA16B7748}" destId="{B043B4BC-9F73-44A1-A231-EFDCA9668337}" srcOrd="0" destOrd="0" presId="urn:microsoft.com/office/officeart/2005/8/layout/vList2"/>
    <dgm:cxn modelId="{EF5DDE67-4AAA-49BB-92F6-5248EB78A5FC}" type="presOf" srcId="{7389C9A4-067C-435A-ACE3-94AA2DD5290B}" destId="{7931AF65-1557-4B56-86D7-27347596DF09}" srcOrd="0" destOrd="0" presId="urn:microsoft.com/office/officeart/2005/8/layout/vList2"/>
    <dgm:cxn modelId="{DE8019DA-A79B-4915-94BF-1D1947E7B9FB}" type="presOf" srcId="{437B7BF9-B1E9-4798-A49D-826C33900E51}" destId="{96C6BB94-FDC3-4324-A5D4-0454EA158147}" srcOrd="0" destOrd="0" presId="urn:microsoft.com/office/officeart/2005/8/layout/vList2"/>
    <dgm:cxn modelId="{4630C32F-A600-4210-B9DA-D7BFB0B59D2A}" srcId="{FA2CD488-DAAA-4854-B53B-732EF0593004}" destId="{437B7BF9-B1E9-4798-A49D-826C33900E51}" srcOrd="3" destOrd="0" parTransId="{D1579F18-87AD-43D1-9BD6-7910A6E7B312}" sibTransId="{744E3887-26A9-4827-95A3-5DD9DA2A3D5E}"/>
    <dgm:cxn modelId="{EBFDEC9F-EEFF-444A-846C-F41EA8A302BB}" srcId="{FA2CD488-DAAA-4854-B53B-732EF0593004}" destId="{3D102A9F-FE66-42B0-B1E7-DEEAF6E12BE4}" srcOrd="2" destOrd="0" parTransId="{A57D514E-498E-4AE1-8B7D-F176DE41D1E9}" sibTransId="{A0FA5C72-1B0B-46C3-B8F4-FE8E57E501BC}"/>
    <dgm:cxn modelId="{11B5BB22-D9B4-4B02-9813-91060E54FF06}" srcId="{FA2CD488-DAAA-4854-B53B-732EF0593004}" destId="{7389C9A4-067C-435A-ACE3-94AA2DD5290B}" srcOrd="1" destOrd="0" parTransId="{D7F43071-DF46-4CBE-B850-AB143F3F013E}" sibTransId="{EF047447-0F4F-4872-AF22-A523A6C9B447}"/>
    <dgm:cxn modelId="{D25660A2-192D-474E-AE9E-90883CC614E2}" srcId="{FA2CD488-DAAA-4854-B53B-732EF0593004}" destId="{13B8AE11-96EC-471C-9AB4-AE3BA16B7748}" srcOrd="0" destOrd="0" parTransId="{40DBF155-0CBA-436C-A246-F3ACD30E79C6}" sibTransId="{5A7A721D-97E2-4282-B6C3-06F65E98602A}"/>
    <dgm:cxn modelId="{793C8969-C0A4-4FF8-9515-67AAF963BB00}" type="presOf" srcId="{FA2CD488-DAAA-4854-B53B-732EF0593004}" destId="{8FE07739-18C7-402D-A971-ACDB4EEDDDFC}" srcOrd="0" destOrd="0" presId="urn:microsoft.com/office/officeart/2005/8/layout/vList2"/>
    <dgm:cxn modelId="{D916CEC0-AB18-4752-948C-E581C3F22509}" type="presParOf" srcId="{8FE07739-18C7-402D-A971-ACDB4EEDDDFC}" destId="{B043B4BC-9F73-44A1-A231-EFDCA9668337}" srcOrd="0" destOrd="0" presId="urn:microsoft.com/office/officeart/2005/8/layout/vList2"/>
    <dgm:cxn modelId="{3593B230-2CFC-4B43-B97D-83D45D104118}" type="presParOf" srcId="{8FE07739-18C7-402D-A971-ACDB4EEDDDFC}" destId="{185761CD-6FD3-44EE-A8DE-6EB56FDDBFA5}" srcOrd="1" destOrd="0" presId="urn:microsoft.com/office/officeart/2005/8/layout/vList2"/>
    <dgm:cxn modelId="{870F64A3-AFEB-4859-90B1-0849E569BF26}" type="presParOf" srcId="{8FE07739-18C7-402D-A971-ACDB4EEDDDFC}" destId="{7931AF65-1557-4B56-86D7-27347596DF09}" srcOrd="2" destOrd="0" presId="urn:microsoft.com/office/officeart/2005/8/layout/vList2"/>
    <dgm:cxn modelId="{9F3CB01A-89A6-4751-8708-37B652ED9ABF}" type="presParOf" srcId="{8FE07739-18C7-402D-A971-ACDB4EEDDDFC}" destId="{AEFDA132-CBB8-4398-A66A-38E4E03D3357}" srcOrd="3" destOrd="0" presId="urn:microsoft.com/office/officeart/2005/8/layout/vList2"/>
    <dgm:cxn modelId="{9E969DE0-C2FC-4330-928F-E0F9D3FDD43D}" type="presParOf" srcId="{8FE07739-18C7-402D-A971-ACDB4EEDDDFC}" destId="{F85D92E2-F148-4DEA-ABEF-4BE2DECB3BBC}" srcOrd="4" destOrd="0" presId="urn:microsoft.com/office/officeart/2005/8/layout/vList2"/>
    <dgm:cxn modelId="{23BF87FF-42FD-4543-84E5-008C87D9761D}" type="presParOf" srcId="{8FE07739-18C7-402D-A971-ACDB4EEDDDFC}" destId="{6AE2DCA0-6269-4877-9668-81F5A2E349E8}" srcOrd="5" destOrd="0" presId="urn:microsoft.com/office/officeart/2005/8/layout/vList2"/>
    <dgm:cxn modelId="{305C3C3B-77A7-4E68-B83A-10743C53DE98}" type="presParOf" srcId="{8FE07739-18C7-402D-A971-ACDB4EEDDDFC}" destId="{96C6BB94-FDC3-4324-A5D4-0454EA15814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E6321AD-4DE1-42B9-BD47-A0F5748C838A}" type="doc">
      <dgm:prSet loTypeId="urn:microsoft.com/office/officeart/2005/8/layout/target3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38C9C740-865D-4819-83A4-5C8DFD4677D1}">
      <dgm:prSet/>
      <dgm:spPr/>
      <dgm:t>
        <a:bodyPr/>
        <a:lstStyle/>
        <a:p>
          <a:pPr rtl="0"/>
          <a:r>
            <a:rPr lang="en-GB" b="1" u="sng" dirty="0" err="1" smtClean="0"/>
            <a:t>Popitiliza</a:t>
          </a:r>
          <a:r>
            <a:rPr lang="en-GB" b="1" u="sng" dirty="0" smtClean="0"/>
            <a:t> </a:t>
          </a:r>
          <a:r>
            <a:rPr lang="en-GB" b="1" u="sng" dirty="0" err="1" smtClean="0"/>
            <a:t>ndi</a:t>
          </a:r>
          <a:r>
            <a:rPr lang="en-GB" b="1" u="sng" dirty="0" smtClean="0"/>
            <a:t> </a:t>
          </a:r>
          <a:r>
            <a:rPr lang="en-GB" b="1" u="sng" dirty="0" err="1" smtClean="0"/>
            <a:t>uthengawu</a:t>
          </a:r>
          <a:r>
            <a:rPr lang="en-GB" b="1" u="sng" dirty="0" smtClean="0"/>
            <a:t> </a:t>
          </a:r>
          <a:r>
            <a:rPr lang="en-GB" b="1" u="sng" dirty="0" err="1" smtClean="0"/>
            <a:t>Apapa</a:t>
          </a:r>
          <a:r>
            <a:rPr lang="en-GB" b="1" u="sng" dirty="0" smtClean="0"/>
            <a:t> </a:t>
          </a:r>
          <a:r>
            <a:rPr lang="en-GB" b="1" u="sng" dirty="0" err="1" smtClean="0"/>
            <a:t>akutiuza</a:t>
          </a:r>
          <a:r>
            <a:rPr lang="en-GB" b="1" u="sng" dirty="0" smtClean="0"/>
            <a:t> </a:t>
          </a:r>
          <a:r>
            <a:rPr lang="en-GB" b="1" u="sng" dirty="0" err="1" smtClean="0"/>
            <a:t>kuti</a:t>
          </a:r>
          <a:r>
            <a:rPr lang="en-GB" b="1" u="sng" dirty="0" smtClean="0"/>
            <a:t>: </a:t>
          </a:r>
          <a:endParaRPr lang="en-US" dirty="0"/>
        </a:p>
      </dgm:t>
    </dgm:pt>
    <dgm:pt modelId="{E36E5A5A-B10A-4BD2-96C9-05862FEC07E6}" type="parTrans" cxnId="{628A50AA-06EA-4D8C-B78B-6CF9BA6668C0}">
      <dgm:prSet/>
      <dgm:spPr/>
      <dgm:t>
        <a:bodyPr/>
        <a:lstStyle/>
        <a:p>
          <a:endParaRPr lang="en-US"/>
        </a:p>
      </dgm:t>
    </dgm:pt>
    <dgm:pt modelId="{BC6693A1-ECA9-4B86-B147-6CB9DD11BE7E}" type="sibTrans" cxnId="{628A50AA-06EA-4D8C-B78B-6CF9BA6668C0}">
      <dgm:prSet/>
      <dgm:spPr/>
      <dgm:t>
        <a:bodyPr/>
        <a:lstStyle/>
        <a:p>
          <a:endParaRPr lang="en-US"/>
        </a:p>
      </dgm:t>
    </dgm:pt>
    <dgm:pt modelId="{FD7274B9-6E05-44EF-946E-993B8F8C7375}">
      <dgm:prSet/>
      <dgm:spPr/>
      <dgm:t>
        <a:bodyPr/>
        <a:lstStyle/>
        <a:p>
          <a:pPr rtl="0"/>
          <a:r>
            <a:rPr lang="en-US" smtClean="0"/>
            <a:t>Masiku ano, monga kale Ambuye amakhalabe pafupi ndi ophunzira ake ndipo amayenda nawo limodzi makamaka panthawi yomwe akhumudwa ndi pamene zinthu ziwoeka kuti sizikuyenda bwino. </a:t>
          </a:r>
          <a:endParaRPr lang="en-US"/>
        </a:p>
      </dgm:t>
    </dgm:pt>
    <dgm:pt modelId="{FA8BD44F-932C-4C6C-9B9C-E867E27947B9}" type="parTrans" cxnId="{340B82EC-3CDC-4924-8126-610D3BB6566F}">
      <dgm:prSet/>
      <dgm:spPr/>
      <dgm:t>
        <a:bodyPr/>
        <a:lstStyle/>
        <a:p>
          <a:endParaRPr lang="en-US"/>
        </a:p>
      </dgm:t>
    </dgm:pt>
    <dgm:pt modelId="{F4F288AD-87A1-4780-BB93-8470B5E781FF}" type="sibTrans" cxnId="{340B82EC-3CDC-4924-8126-610D3BB6566F}">
      <dgm:prSet/>
      <dgm:spPr/>
      <dgm:t>
        <a:bodyPr/>
        <a:lstStyle/>
        <a:p>
          <a:endParaRPr lang="en-US"/>
        </a:p>
      </dgm:t>
    </dgm:pt>
    <dgm:pt modelId="{A63CE4DA-3D07-40AF-AFBD-604B0EE8DB14}">
      <dgm:prSet/>
      <dgm:spPr/>
      <dgm:t>
        <a:bodyPr/>
        <a:lstStyle/>
        <a:p>
          <a:pPr rtl="0"/>
          <a:r>
            <a:rPr lang="en-US" smtClean="0"/>
            <a:t>Motero, ifenso tisalole kuti titaye chiyembekezo!” (</a:t>
          </a:r>
          <a:r>
            <a:rPr lang="en-US" i="1" smtClean="0"/>
            <a:t>Evangelii Gaudium, 86</a:t>
          </a:r>
          <a:r>
            <a:rPr lang="en-US" smtClean="0"/>
            <a:t>). </a:t>
          </a:r>
          <a:endParaRPr lang="en-US"/>
        </a:p>
      </dgm:t>
    </dgm:pt>
    <dgm:pt modelId="{BD2689AD-574C-428C-A470-35A459D78384}" type="parTrans" cxnId="{A6A0F679-BF24-42F5-9502-53B9952EF579}">
      <dgm:prSet/>
      <dgm:spPr/>
      <dgm:t>
        <a:bodyPr/>
        <a:lstStyle/>
        <a:p>
          <a:endParaRPr lang="en-US"/>
        </a:p>
      </dgm:t>
    </dgm:pt>
    <dgm:pt modelId="{38AB96CE-D9B2-48CD-BC93-38865CE5B2C8}" type="sibTrans" cxnId="{A6A0F679-BF24-42F5-9502-53B9952EF579}">
      <dgm:prSet/>
      <dgm:spPr/>
      <dgm:t>
        <a:bodyPr/>
        <a:lstStyle/>
        <a:p>
          <a:endParaRPr lang="en-US"/>
        </a:p>
      </dgm:t>
    </dgm:pt>
    <dgm:pt modelId="{B4B3B253-96DF-4B2D-97B8-5D3D527AE005}">
      <dgm:prSet/>
      <dgm:spPr/>
      <dgm:t>
        <a:bodyPr/>
        <a:lstStyle/>
        <a:p>
          <a:pPr rtl="0"/>
          <a:r>
            <a:rPr lang="en-US" dirty="0" err="1" smtClean="0"/>
            <a:t>Ambuye</a:t>
          </a:r>
          <a:r>
            <a:rPr lang="en-US" dirty="0" smtClean="0"/>
            <a:t> ndi </a:t>
          </a:r>
          <a:r>
            <a:rPr lang="en-US" dirty="0" err="1" smtClean="0"/>
            <a:t>aakulu</a:t>
          </a:r>
          <a:r>
            <a:rPr lang="en-US" dirty="0" smtClean="0"/>
            <a:t> </a:t>
          </a:r>
          <a:r>
            <a:rPr lang="en-US" dirty="0" err="1" smtClean="0"/>
            <a:t>kuposa</a:t>
          </a:r>
          <a:r>
            <a:rPr lang="en-US" dirty="0" smtClean="0"/>
            <a:t> </a:t>
          </a:r>
          <a:r>
            <a:rPr lang="en-US" dirty="0" err="1" smtClean="0"/>
            <a:t>mavuto</a:t>
          </a:r>
          <a:r>
            <a:rPr lang="en-US" dirty="0" smtClean="0"/>
            <a:t> </a:t>
          </a:r>
          <a:r>
            <a:rPr lang="en-US" dirty="0" err="1" smtClean="0"/>
            <a:t>athu</a:t>
          </a:r>
          <a:r>
            <a:rPr lang="en-US" dirty="0" smtClean="0"/>
            <a:t> </a:t>
          </a:r>
          <a:r>
            <a:rPr lang="en-US" dirty="0" err="1" smtClean="0"/>
            <a:t>onse</a:t>
          </a:r>
          <a:r>
            <a:rPr lang="en-US" dirty="0" smtClean="0"/>
            <a:t>.</a:t>
          </a:r>
          <a:endParaRPr lang="en-US" dirty="0"/>
        </a:p>
      </dgm:t>
    </dgm:pt>
    <dgm:pt modelId="{02FB53F9-9245-4167-A3E1-F1367C4AEF1A}" type="parTrans" cxnId="{9D60BC3D-3935-4A1E-9D42-8D31C41AB7D9}">
      <dgm:prSet/>
      <dgm:spPr/>
      <dgm:t>
        <a:bodyPr/>
        <a:lstStyle/>
        <a:p>
          <a:endParaRPr lang="en-US"/>
        </a:p>
      </dgm:t>
    </dgm:pt>
    <dgm:pt modelId="{9DEDF67A-C3D6-4321-B9F2-2230D13029EE}" type="sibTrans" cxnId="{9D60BC3D-3935-4A1E-9D42-8D31C41AB7D9}">
      <dgm:prSet/>
      <dgm:spPr/>
      <dgm:t>
        <a:bodyPr/>
        <a:lstStyle/>
        <a:p>
          <a:endParaRPr lang="en-US"/>
        </a:p>
      </dgm:t>
    </dgm:pt>
    <dgm:pt modelId="{3C922B01-A273-4108-8383-E6239C6820DF}">
      <dgm:prSet/>
      <dgm:spPr/>
      <dgm:t>
        <a:bodyPr/>
        <a:lstStyle/>
        <a:p>
          <a:pPr rtl="0"/>
          <a:r>
            <a:rPr lang="en-US" dirty="0" smtClean="0"/>
            <a:t>Amatithandiza </a:t>
          </a:r>
          <a:r>
            <a:rPr lang="en-US" dirty="0" err="1" smtClean="0"/>
            <a:t>pamene</a:t>
          </a:r>
          <a:r>
            <a:rPr lang="en-US" dirty="0" smtClean="0"/>
            <a:t> </a:t>
          </a:r>
          <a:r>
            <a:rPr lang="en-US" dirty="0" err="1" smtClean="0"/>
            <a:t>takumana</a:t>
          </a:r>
          <a:r>
            <a:rPr lang="en-US" dirty="0" smtClean="0"/>
            <a:t> ndi </a:t>
          </a:r>
          <a:r>
            <a:rPr lang="en-US" dirty="0" err="1" smtClean="0"/>
            <a:t>mavuto</a:t>
          </a:r>
          <a:r>
            <a:rPr lang="en-US" dirty="0" smtClean="0"/>
            <a:t> pa </a:t>
          </a:r>
          <a:r>
            <a:rPr lang="en-US" dirty="0" err="1" smtClean="0"/>
            <a:t>ntchito</a:t>
          </a:r>
          <a:r>
            <a:rPr lang="en-US" dirty="0" smtClean="0"/>
            <a:t> </a:t>
          </a:r>
          <a:r>
            <a:rPr lang="en-US" dirty="0" err="1" smtClean="0"/>
            <a:t>yofalitsa</a:t>
          </a:r>
          <a:r>
            <a:rPr lang="en-US" dirty="0" smtClean="0"/>
            <a:t> </a:t>
          </a:r>
          <a:r>
            <a:rPr lang="en-US" dirty="0" err="1" smtClean="0"/>
            <a:t>Mthenga</a:t>
          </a:r>
          <a:r>
            <a:rPr lang="en-US" dirty="0" smtClean="0"/>
            <a:t> wa </a:t>
          </a:r>
          <a:r>
            <a:rPr lang="en-US" dirty="0" err="1" smtClean="0"/>
            <a:t>wabwino</a:t>
          </a:r>
          <a:r>
            <a:rPr lang="en-US" dirty="0" smtClean="0"/>
            <a:t> pa </a:t>
          </a:r>
          <a:r>
            <a:rPr lang="en-US" dirty="0" err="1" smtClean="0"/>
            <a:t>dziko</a:t>
          </a:r>
          <a:r>
            <a:rPr lang="en-US" dirty="0" smtClean="0"/>
            <a:t> </a:t>
          </a:r>
          <a:r>
            <a:rPr lang="en-US" dirty="0" err="1" smtClean="0"/>
            <a:t>lonse</a:t>
          </a:r>
          <a:r>
            <a:rPr lang="en-US" dirty="0" smtClean="0"/>
            <a:t> </a:t>
          </a:r>
          <a:r>
            <a:rPr lang="en-US" dirty="0" err="1" smtClean="0"/>
            <a:t>lapansi</a:t>
          </a:r>
          <a:r>
            <a:rPr lang="en-US" dirty="0" smtClean="0"/>
            <a:t>. </a:t>
          </a:r>
          <a:endParaRPr lang="en-US" dirty="0"/>
        </a:p>
      </dgm:t>
    </dgm:pt>
    <dgm:pt modelId="{31F806C5-2867-489C-88C9-619BAAEF8097}" type="parTrans" cxnId="{EF95F6DA-1BD1-471D-9CEB-04FDE863743A}">
      <dgm:prSet/>
      <dgm:spPr/>
      <dgm:t>
        <a:bodyPr/>
        <a:lstStyle/>
        <a:p>
          <a:endParaRPr lang="en-US"/>
        </a:p>
      </dgm:t>
    </dgm:pt>
    <dgm:pt modelId="{C7A41DD4-63B5-4C09-A8F6-8A7A85C93D37}" type="sibTrans" cxnId="{EF95F6DA-1BD1-471D-9CEB-04FDE863743A}">
      <dgm:prSet/>
      <dgm:spPr/>
      <dgm:t>
        <a:bodyPr/>
        <a:lstStyle/>
        <a:p>
          <a:endParaRPr lang="en-US"/>
        </a:p>
      </dgm:t>
    </dgm:pt>
    <dgm:pt modelId="{02A1A696-42D4-4FF0-B31A-41ACB5760C91}">
      <dgm:prSet/>
      <dgm:spPr/>
      <dgm:t>
        <a:bodyPr/>
        <a:lstStyle/>
        <a:p>
          <a:pPr rtl="0"/>
          <a:r>
            <a:rPr lang="en-US" dirty="0" smtClean="0"/>
            <a:t>Amatithandiza chifukwa utumikiwu ndi wa </a:t>
          </a:r>
          <a:r>
            <a:rPr lang="en-US" dirty="0" err="1" smtClean="0"/>
            <a:t>Ambuye</a:t>
          </a:r>
          <a:r>
            <a:rPr lang="en-US" dirty="0" smtClean="0"/>
            <a:t> mwini.</a:t>
          </a:r>
          <a:endParaRPr lang="en-US" dirty="0"/>
        </a:p>
      </dgm:t>
    </dgm:pt>
    <dgm:pt modelId="{004A56D7-3641-484B-924F-A0284E7119B2}" type="parTrans" cxnId="{E0E63E62-A639-4CE1-B031-776BBE616CB0}">
      <dgm:prSet/>
      <dgm:spPr/>
      <dgm:t>
        <a:bodyPr/>
        <a:lstStyle/>
        <a:p>
          <a:endParaRPr lang="en-US"/>
        </a:p>
      </dgm:t>
    </dgm:pt>
    <dgm:pt modelId="{8383E418-9A53-485C-9912-C949D7242B22}" type="sibTrans" cxnId="{E0E63E62-A639-4CE1-B031-776BBE616CB0}">
      <dgm:prSet/>
      <dgm:spPr/>
      <dgm:t>
        <a:bodyPr/>
        <a:lstStyle/>
        <a:p>
          <a:endParaRPr lang="en-US"/>
        </a:p>
      </dgm:t>
    </dgm:pt>
    <dgm:pt modelId="{9F3BEDFC-7FE2-4A6C-BDF1-568E4AAE59A4}">
      <dgm:prSet/>
      <dgm:spPr/>
      <dgm:t>
        <a:bodyPr/>
        <a:lstStyle/>
        <a:p>
          <a:pPr rtl="0"/>
          <a:r>
            <a:rPr lang="en-US" dirty="0" err="1" smtClean="0"/>
            <a:t>Lero</a:t>
          </a:r>
          <a:r>
            <a:rPr lang="en-US" dirty="0" smtClean="0"/>
            <a:t> </a:t>
          </a:r>
          <a:r>
            <a:rPr lang="en-US" dirty="0" err="1" smtClean="0"/>
            <a:t>ife</a:t>
          </a:r>
          <a:r>
            <a:rPr lang="en-US" dirty="0" smtClean="0"/>
            <a:t> </a:t>
          </a:r>
          <a:r>
            <a:rPr lang="en-US" dirty="0" err="1" smtClean="0"/>
            <a:t>sitili</a:t>
          </a:r>
          <a:r>
            <a:rPr lang="en-US" dirty="0" smtClean="0"/>
            <a:t> </a:t>
          </a:r>
          <a:r>
            <a:rPr lang="en-US" dirty="0" err="1" smtClean="0"/>
            <a:t>kanthu</a:t>
          </a:r>
          <a:r>
            <a:rPr lang="en-US" dirty="0" smtClean="0"/>
            <a:t> </a:t>
          </a:r>
          <a:r>
            <a:rPr lang="en-US" dirty="0" err="1" smtClean="0"/>
            <a:t>kupatula</a:t>
          </a:r>
          <a:r>
            <a:rPr lang="en-US" dirty="0" smtClean="0"/>
            <a:t> </a:t>
          </a:r>
          <a:r>
            <a:rPr lang="en-US" dirty="0" err="1" smtClean="0"/>
            <a:t>kuti</a:t>
          </a:r>
          <a:r>
            <a:rPr lang="en-US" dirty="0" smtClean="0"/>
            <a:t> “</a:t>
          </a:r>
          <a:r>
            <a:rPr lang="en-US" dirty="0" err="1" smtClean="0"/>
            <a:t>ndife</a:t>
          </a:r>
          <a:r>
            <a:rPr lang="en-US" dirty="0" smtClean="0"/>
            <a:t> </a:t>
          </a:r>
          <a:r>
            <a:rPr lang="en-US" dirty="0" err="1" smtClean="0"/>
            <a:t>antchito</a:t>
          </a:r>
          <a:r>
            <a:rPr lang="en-US" dirty="0" smtClean="0"/>
            <a:t> </a:t>
          </a:r>
          <a:r>
            <a:rPr lang="en-US" dirty="0" err="1" smtClean="0"/>
            <a:t>osayenera</a:t>
          </a:r>
          <a:r>
            <a:rPr lang="en-US" dirty="0" smtClean="0"/>
            <a:t> </a:t>
          </a:r>
          <a:r>
            <a:rPr lang="en-US" dirty="0" err="1" smtClean="0"/>
            <a:t>kulandira</a:t>
          </a:r>
          <a:r>
            <a:rPr lang="en-US" dirty="0" smtClean="0"/>
            <a:t> </a:t>
          </a:r>
          <a:r>
            <a:rPr lang="en-US" dirty="0" err="1" smtClean="0"/>
            <a:t>kanthu</a:t>
          </a:r>
          <a:r>
            <a:rPr lang="en-US" dirty="0" smtClean="0"/>
            <a:t>. </a:t>
          </a:r>
          <a:r>
            <a:rPr lang="en-US" dirty="0" err="1" smtClean="0"/>
            <a:t>Timangochita</a:t>
          </a:r>
          <a:r>
            <a:rPr lang="en-US" dirty="0" smtClean="0"/>
            <a:t> </a:t>
          </a:r>
          <a:r>
            <a:rPr lang="en-US" dirty="0" err="1" smtClean="0"/>
            <a:t>zimene</a:t>
          </a:r>
          <a:r>
            <a:rPr lang="en-US" dirty="0" smtClean="0"/>
            <a:t> </a:t>
          </a:r>
          <a:r>
            <a:rPr lang="en-US" dirty="0" err="1" smtClean="0"/>
            <a:t>timayenera</a:t>
          </a:r>
          <a:r>
            <a:rPr lang="en-US" dirty="0" smtClean="0"/>
            <a:t> </a:t>
          </a:r>
          <a:r>
            <a:rPr lang="en-US" dirty="0" err="1" smtClean="0"/>
            <a:t>kuchita</a:t>
          </a:r>
          <a:r>
            <a:rPr lang="en-US" dirty="0" smtClean="0"/>
            <a:t>.” </a:t>
          </a:r>
          <a:r>
            <a:rPr lang="en-US" b="1" i="1" dirty="0" smtClean="0">
              <a:solidFill>
                <a:srgbClr val="FF0000"/>
              </a:solidFill>
            </a:rPr>
            <a:t>Luka 17:10</a:t>
          </a:r>
          <a:endParaRPr lang="en-US" b="1" i="1" dirty="0">
            <a:solidFill>
              <a:srgbClr val="FF0000"/>
            </a:solidFill>
          </a:endParaRPr>
        </a:p>
      </dgm:t>
    </dgm:pt>
    <dgm:pt modelId="{8021FDF7-62CD-4D95-87B7-405328178470}" type="parTrans" cxnId="{FD4610EF-1248-4396-ACDD-13496AE3D3BF}">
      <dgm:prSet/>
      <dgm:spPr/>
      <dgm:t>
        <a:bodyPr/>
        <a:lstStyle/>
        <a:p>
          <a:endParaRPr lang="en-US"/>
        </a:p>
      </dgm:t>
    </dgm:pt>
    <dgm:pt modelId="{AB14101E-FA91-4EF0-8D27-4A06F45FFA89}" type="sibTrans" cxnId="{FD4610EF-1248-4396-ACDD-13496AE3D3BF}">
      <dgm:prSet/>
      <dgm:spPr/>
      <dgm:t>
        <a:bodyPr/>
        <a:lstStyle/>
        <a:p>
          <a:endParaRPr lang="en-US"/>
        </a:p>
      </dgm:t>
    </dgm:pt>
    <dgm:pt modelId="{4E6A8954-8022-471A-A6A9-10070644976E}" type="pres">
      <dgm:prSet presAssocID="{AE6321AD-4DE1-42B9-BD47-A0F5748C838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4F8893-AD81-4C41-BB91-580CB7352E43}" type="pres">
      <dgm:prSet presAssocID="{38C9C740-865D-4819-83A4-5C8DFD4677D1}" presName="circle1" presStyleLbl="node1" presStyleIdx="0" presStyleCnt="1"/>
      <dgm:spPr/>
    </dgm:pt>
    <dgm:pt modelId="{D3E937EF-A2EE-4C16-BFA5-16E8E3B78A07}" type="pres">
      <dgm:prSet presAssocID="{38C9C740-865D-4819-83A4-5C8DFD4677D1}" presName="space" presStyleCnt="0"/>
      <dgm:spPr/>
    </dgm:pt>
    <dgm:pt modelId="{13411C0D-EC66-4DE0-94AB-00A095DFEAD8}" type="pres">
      <dgm:prSet presAssocID="{38C9C740-865D-4819-83A4-5C8DFD4677D1}" presName="rect1" presStyleLbl="alignAcc1" presStyleIdx="0" presStyleCnt="1" custScaleX="100000" custLinFactNeighborX="2863" custLinFactNeighborY="564"/>
      <dgm:spPr/>
      <dgm:t>
        <a:bodyPr/>
        <a:lstStyle/>
        <a:p>
          <a:endParaRPr lang="en-US"/>
        </a:p>
      </dgm:t>
    </dgm:pt>
    <dgm:pt modelId="{6B7E7D52-8AD0-47D1-AEB4-DB7235C5F783}" type="pres">
      <dgm:prSet presAssocID="{38C9C740-865D-4819-83A4-5C8DFD4677D1}" presName="rect1ParTx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966D9B-FD39-46BB-9948-83722ABB4186}" type="pres">
      <dgm:prSet presAssocID="{38C9C740-865D-4819-83A4-5C8DFD4677D1}" presName="rect1ChTx" presStyleLbl="alignAcc1" presStyleIdx="0" presStyleCnt="1" custScaleX="1136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0C9B2B-FDB9-4B2B-B3D8-3AABBE2027E2}" type="presOf" srcId="{3C922B01-A273-4108-8383-E6239C6820DF}" destId="{80966D9B-FD39-46BB-9948-83722ABB4186}" srcOrd="0" destOrd="3" presId="urn:microsoft.com/office/officeart/2005/8/layout/target3"/>
    <dgm:cxn modelId="{9D60BC3D-3935-4A1E-9D42-8D31C41AB7D9}" srcId="{38C9C740-865D-4819-83A4-5C8DFD4677D1}" destId="{B4B3B253-96DF-4B2D-97B8-5D3D527AE005}" srcOrd="2" destOrd="0" parTransId="{02FB53F9-9245-4167-A3E1-F1367C4AEF1A}" sibTransId="{9DEDF67A-C3D6-4321-B9F2-2230D13029EE}"/>
    <dgm:cxn modelId="{EDAD8195-F649-4285-A749-5C08DAA9F5F8}" type="presOf" srcId="{A63CE4DA-3D07-40AF-AFBD-604B0EE8DB14}" destId="{80966D9B-FD39-46BB-9948-83722ABB4186}" srcOrd="0" destOrd="1" presId="urn:microsoft.com/office/officeart/2005/8/layout/target3"/>
    <dgm:cxn modelId="{D6AD89C3-17E6-4A07-9E1A-4A6381C15BFB}" type="presOf" srcId="{38C9C740-865D-4819-83A4-5C8DFD4677D1}" destId="{13411C0D-EC66-4DE0-94AB-00A095DFEAD8}" srcOrd="0" destOrd="0" presId="urn:microsoft.com/office/officeart/2005/8/layout/target3"/>
    <dgm:cxn modelId="{E0E63E62-A639-4CE1-B031-776BBE616CB0}" srcId="{38C9C740-865D-4819-83A4-5C8DFD4677D1}" destId="{02A1A696-42D4-4FF0-B31A-41ACB5760C91}" srcOrd="4" destOrd="0" parTransId="{004A56D7-3641-484B-924F-A0284E7119B2}" sibTransId="{8383E418-9A53-485C-9912-C949D7242B22}"/>
    <dgm:cxn modelId="{16B85144-8277-441C-BFAD-48B317106EB4}" type="presOf" srcId="{FD7274B9-6E05-44EF-946E-993B8F8C7375}" destId="{80966D9B-FD39-46BB-9948-83722ABB4186}" srcOrd="0" destOrd="0" presId="urn:microsoft.com/office/officeart/2005/8/layout/target3"/>
    <dgm:cxn modelId="{EF95F6DA-1BD1-471D-9CEB-04FDE863743A}" srcId="{38C9C740-865D-4819-83A4-5C8DFD4677D1}" destId="{3C922B01-A273-4108-8383-E6239C6820DF}" srcOrd="3" destOrd="0" parTransId="{31F806C5-2867-489C-88C9-619BAAEF8097}" sibTransId="{C7A41DD4-63B5-4C09-A8F6-8A7A85C93D37}"/>
    <dgm:cxn modelId="{1BBE5BDB-5390-42A3-94EC-497F60DF1896}" type="presOf" srcId="{9F3BEDFC-7FE2-4A6C-BDF1-568E4AAE59A4}" destId="{80966D9B-FD39-46BB-9948-83722ABB4186}" srcOrd="0" destOrd="5" presId="urn:microsoft.com/office/officeart/2005/8/layout/target3"/>
    <dgm:cxn modelId="{FA6D6420-2E27-4149-944C-97CE23069D4A}" type="presOf" srcId="{AE6321AD-4DE1-42B9-BD47-A0F5748C838A}" destId="{4E6A8954-8022-471A-A6A9-10070644976E}" srcOrd="0" destOrd="0" presId="urn:microsoft.com/office/officeart/2005/8/layout/target3"/>
    <dgm:cxn modelId="{340B82EC-3CDC-4924-8126-610D3BB6566F}" srcId="{38C9C740-865D-4819-83A4-5C8DFD4677D1}" destId="{FD7274B9-6E05-44EF-946E-993B8F8C7375}" srcOrd="0" destOrd="0" parTransId="{FA8BD44F-932C-4C6C-9B9C-E867E27947B9}" sibTransId="{F4F288AD-87A1-4780-BB93-8470B5E781FF}"/>
    <dgm:cxn modelId="{111FF553-E45E-4A28-AEAC-2AB8F66EC87E}" type="presOf" srcId="{02A1A696-42D4-4FF0-B31A-41ACB5760C91}" destId="{80966D9B-FD39-46BB-9948-83722ABB4186}" srcOrd="0" destOrd="4" presId="urn:microsoft.com/office/officeart/2005/8/layout/target3"/>
    <dgm:cxn modelId="{A6A0F679-BF24-42F5-9502-53B9952EF579}" srcId="{38C9C740-865D-4819-83A4-5C8DFD4677D1}" destId="{A63CE4DA-3D07-40AF-AFBD-604B0EE8DB14}" srcOrd="1" destOrd="0" parTransId="{BD2689AD-574C-428C-A470-35A459D78384}" sibTransId="{38AB96CE-D9B2-48CD-BC93-38865CE5B2C8}"/>
    <dgm:cxn modelId="{062B3B90-00AF-4781-8AF7-AC2924D5C00C}" type="presOf" srcId="{B4B3B253-96DF-4B2D-97B8-5D3D527AE005}" destId="{80966D9B-FD39-46BB-9948-83722ABB4186}" srcOrd="0" destOrd="2" presId="urn:microsoft.com/office/officeart/2005/8/layout/target3"/>
    <dgm:cxn modelId="{FD4610EF-1248-4396-ACDD-13496AE3D3BF}" srcId="{38C9C740-865D-4819-83A4-5C8DFD4677D1}" destId="{9F3BEDFC-7FE2-4A6C-BDF1-568E4AAE59A4}" srcOrd="5" destOrd="0" parTransId="{8021FDF7-62CD-4D95-87B7-405328178470}" sibTransId="{AB14101E-FA91-4EF0-8D27-4A06F45FFA89}"/>
    <dgm:cxn modelId="{628A50AA-06EA-4D8C-B78B-6CF9BA6668C0}" srcId="{AE6321AD-4DE1-42B9-BD47-A0F5748C838A}" destId="{38C9C740-865D-4819-83A4-5C8DFD4677D1}" srcOrd="0" destOrd="0" parTransId="{E36E5A5A-B10A-4BD2-96C9-05862FEC07E6}" sibTransId="{BC6693A1-ECA9-4B86-B147-6CB9DD11BE7E}"/>
    <dgm:cxn modelId="{02A6A4A6-F31B-45AF-B1C3-E2F133BB93C2}" type="presOf" srcId="{38C9C740-865D-4819-83A4-5C8DFD4677D1}" destId="{6B7E7D52-8AD0-47D1-AEB4-DB7235C5F783}" srcOrd="1" destOrd="0" presId="urn:microsoft.com/office/officeart/2005/8/layout/target3"/>
    <dgm:cxn modelId="{33695E9D-33C0-4DFA-BFF3-6CEBF01DAA54}" type="presParOf" srcId="{4E6A8954-8022-471A-A6A9-10070644976E}" destId="{054F8893-AD81-4C41-BB91-580CB7352E43}" srcOrd="0" destOrd="0" presId="urn:microsoft.com/office/officeart/2005/8/layout/target3"/>
    <dgm:cxn modelId="{F1249310-1B2B-4895-83D3-E8D8332116BF}" type="presParOf" srcId="{4E6A8954-8022-471A-A6A9-10070644976E}" destId="{D3E937EF-A2EE-4C16-BFA5-16E8E3B78A07}" srcOrd="1" destOrd="0" presId="urn:microsoft.com/office/officeart/2005/8/layout/target3"/>
    <dgm:cxn modelId="{23DCA664-620D-4640-86A7-667E31603B39}" type="presParOf" srcId="{4E6A8954-8022-471A-A6A9-10070644976E}" destId="{13411C0D-EC66-4DE0-94AB-00A095DFEAD8}" srcOrd="2" destOrd="0" presId="urn:microsoft.com/office/officeart/2005/8/layout/target3"/>
    <dgm:cxn modelId="{6074B372-8607-4983-91D2-0FDCEBB8D05C}" type="presParOf" srcId="{4E6A8954-8022-471A-A6A9-10070644976E}" destId="{6B7E7D52-8AD0-47D1-AEB4-DB7235C5F783}" srcOrd="3" destOrd="0" presId="urn:microsoft.com/office/officeart/2005/8/layout/target3"/>
    <dgm:cxn modelId="{C47EFCB5-6EA8-439A-9AE7-8A56414952C6}" type="presParOf" srcId="{4E6A8954-8022-471A-A6A9-10070644976E}" destId="{80966D9B-FD39-46BB-9948-83722ABB4186}" srcOrd="4" destOrd="0" presId="urn:microsoft.com/office/officeart/2005/8/layout/target3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ECE4A6E-9009-4749-B77A-7D1447F8867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7EB83B-C151-43C6-94FE-58BE2A742DD3}">
      <dgm:prSet/>
      <dgm:spPr>
        <a:solidFill>
          <a:schemeClr val="accent6"/>
        </a:solidFill>
      </dgm:spPr>
      <dgm:t>
        <a:bodyPr/>
        <a:lstStyle/>
        <a:p>
          <a:pPr rtl="0"/>
          <a:r>
            <a:rPr lang="en-US" dirty="0" err="1" smtClean="0"/>
            <a:t>Pamene</a:t>
          </a:r>
          <a:r>
            <a:rPr lang="en-US" dirty="0" smtClean="0"/>
            <a:t> </a:t>
          </a:r>
          <a:r>
            <a:rPr lang="en-US" dirty="0" err="1" smtClean="0"/>
            <a:t>tikuziona</a:t>
          </a:r>
          <a:r>
            <a:rPr lang="en-US" dirty="0" smtClean="0"/>
            <a:t> </a:t>
          </a:r>
          <a:r>
            <a:rPr lang="en-US" dirty="0" err="1" smtClean="0"/>
            <a:t>kuti</a:t>
          </a:r>
          <a:r>
            <a:rPr lang="en-US" dirty="0" smtClean="0"/>
            <a:t> </a:t>
          </a:r>
          <a:r>
            <a:rPr lang="en-US" dirty="0" err="1" smtClean="0"/>
            <a:t>tabalalika</a:t>
          </a:r>
          <a:r>
            <a:rPr lang="en-US" dirty="0" smtClean="0"/>
            <a:t>, </a:t>
          </a:r>
          <a:r>
            <a:rPr lang="en-US" dirty="0" err="1" smtClean="0"/>
            <a:t>tikusowa</a:t>
          </a:r>
          <a:r>
            <a:rPr lang="en-US" dirty="0" smtClean="0"/>
            <a:t> </a:t>
          </a:r>
          <a:r>
            <a:rPr lang="en-US" dirty="0" err="1" smtClean="0"/>
            <a:t>kulimbikidwa</a:t>
          </a:r>
          <a:r>
            <a:rPr lang="en-US" dirty="0" smtClean="0"/>
            <a:t> </a:t>
          </a:r>
          <a:r>
            <a:rPr lang="en-US" dirty="0" err="1" smtClean="0"/>
            <a:t>komanso</a:t>
          </a:r>
          <a:r>
            <a:rPr lang="en-US" dirty="0" smtClean="0"/>
            <a:t> </a:t>
          </a:r>
          <a:r>
            <a:rPr lang="en-US" dirty="0" err="1" smtClean="0"/>
            <a:t>tili</a:t>
          </a:r>
          <a:r>
            <a:rPr lang="en-US" dirty="0" smtClean="0"/>
            <a:t> ndi </a:t>
          </a:r>
          <a:r>
            <a:rPr lang="en-US" dirty="0" err="1" smtClean="0"/>
            <a:t>mantha</a:t>
          </a:r>
          <a:r>
            <a:rPr lang="en-US" dirty="0" smtClean="0"/>
            <a:t>, </a:t>
          </a:r>
          <a:r>
            <a:rPr lang="en-US" dirty="0" err="1" smtClean="0"/>
            <a:t>tuganiza</a:t>
          </a:r>
          <a:r>
            <a:rPr lang="en-US" dirty="0" smtClean="0"/>
            <a:t> </a:t>
          </a:r>
          <a:r>
            <a:rPr lang="en-US" dirty="0" err="1" smtClean="0"/>
            <a:t>kuti</a:t>
          </a:r>
          <a:r>
            <a:rPr lang="en-US" dirty="0" smtClean="0"/>
            <a:t> </a:t>
          </a:r>
          <a:r>
            <a:rPr lang="en-US" dirty="0" err="1" smtClean="0"/>
            <a:t>tiyenera</a:t>
          </a:r>
          <a:r>
            <a:rPr lang="en-US" dirty="0" smtClean="0"/>
            <a:t> </a:t>
          </a:r>
          <a:r>
            <a:rPr lang="en-US" dirty="0" err="1" smtClean="0"/>
            <a:t>kudalira</a:t>
          </a:r>
          <a:r>
            <a:rPr lang="en-US" dirty="0" smtClean="0"/>
            <a:t> </a:t>
          </a:r>
          <a:r>
            <a:rPr lang="en-US" dirty="0" err="1" smtClean="0"/>
            <a:t>ndani</a:t>
          </a:r>
          <a:r>
            <a:rPr lang="en-US" dirty="0" smtClean="0"/>
            <a:t>?</a:t>
          </a:r>
          <a:endParaRPr lang="en-US" dirty="0"/>
        </a:p>
      </dgm:t>
    </dgm:pt>
    <dgm:pt modelId="{C1C8BA37-D433-46A9-93A6-C24A6A5AA28F}" type="parTrans" cxnId="{EF861A9D-0FCB-4B5E-BC4B-D1577546F97F}">
      <dgm:prSet/>
      <dgm:spPr/>
      <dgm:t>
        <a:bodyPr/>
        <a:lstStyle/>
        <a:p>
          <a:endParaRPr lang="en-US"/>
        </a:p>
      </dgm:t>
    </dgm:pt>
    <dgm:pt modelId="{3136A2A2-C93F-4A80-AA18-D858C2621A1D}" type="sibTrans" cxnId="{EF861A9D-0FCB-4B5E-BC4B-D1577546F97F}">
      <dgm:prSet/>
      <dgm:spPr/>
      <dgm:t>
        <a:bodyPr/>
        <a:lstStyle/>
        <a:p>
          <a:endParaRPr lang="en-US"/>
        </a:p>
      </dgm:t>
    </dgm:pt>
    <dgm:pt modelId="{9F612621-F48F-4176-9BB8-C73BB24B4F58}">
      <dgm:prSet/>
      <dgm:spPr>
        <a:solidFill>
          <a:srgbClr val="FF0000"/>
        </a:solidFill>
      </dgm:spPr>
      <dgm:t>
        <a:bodyPr/>
        <a:lstStyle/>
        <a:p>
          <a:pPr rtl="0"/>
          <a:r>
            <a:rPr lang="en-US" dirty="0" err="1" smtClean="0"/>
            <a:t>Tingagawane</a:t>
          </a:r>
          <a:r>
            <a:rPr lang="en-US" dirty="0" smtClean="0"/>
            <a:t> </a:t>
          </a:r>
          <a:r>
            <a:rPr lang="en-US" dirty="0" err="1" smtClean="0"/>
            <a:t>zotani</a:t>
          </a:r>
          <a:r>
            <a:rPr lang="en-US" dirty="0" smtClean="0"/>
            <a:t> </a:t>
          </a:r>
          <a:r>
            <a:rPr lang="en-US" dirty="0" err="1" smtClean="0"/>
            <a:t>pamene</a:t>
          </a:r>
          <a:r>
            <a:rPr lang="en-US" dirty="0" smtClean="0"/>
            <a:t> </a:t>
          </a:r>
          <a:r>
            <a:rPr lang="en-US" dirty="0" err="1" smtClean="0"/>
            <a:t>timalowa</a:t>
          </a:r>
          <a:r>
            <a:rPr lang="en-US" dirty="0" smtClean="0"/>
            <a:t> </a:t>
          </a:r>
          <a:r>
            <a:rPr lang="en-US" dirty="0" err="1" smtClean="0"/>
            <a:t>kuti</a:t>
          </a:r>
          <a:r>
            <a:rPr lang="en-US" dirty="0" smtClean="0"/>
            <a:t> </a:t>
          </a:r>
          <a:r>
            <a:rPr lang="en-US" dirty="0" err="1" smtClean="0"/>
            <a:t>chiyembekezo</a:t>
          </a:r>
          <a:r>
            <a:rPr lang="en-US" dirty="0" smtClean="0"/>
            <a:t> </a:t>
          </a:r>
          <a:r>
            <a:rPr lang="en-US" dirty="0" err="1" smtClean="0"/>
            <a:t>chathu</a:t>
          </a:r>
          <a:r>
            <a:rPr lang="en-US" dirty="0" smtClean="0"/>
            <a:t> </a:t>
          </a:r>
          <a:r>
            <a:rPr lang="en-US" dirty="0" err="1" smtClean="0"/>
            <a:t>chilandidwe</a:t>
          </a:r>
          <a:r>
            <a:rPr lang="en-US" dirty="0" smtClean="0"/>
            <a:t> </a:t>
          </a:r>
          <a:r>
            <a:rPr lang="en-US" dirty="0" err="1" smtClean="0"/>
            <a:t>mwa</a:t>
          </a:r>
          <a:r>
            <a:rPr lang="en-US" dirty="0" smtClean="0"/>
            <a:t> </a:t>
          </a:r>
          <a:r>
            <a:rPr lang="en-US" dirty="0" err="1" smtClean="0"/>
            <a:t>ife</a:t>
          </a:r>
          <a:r>
            <a:rPr lang="en-US" dirty="0" smtClean="0"/>
            <a:t> </a:t>
          </a:r>
          <a:r>
            <a:rPr lang="en-US" dirty="0" err="1" smtClean="0"/>
            <a:t>komanso</a:t>
          </a:r>
          <a:r>
            <a:rPr lang="en-US" dirty="0" smtClean="0"/>
            <a:t> </a:t>
          </a:r>
          <a:r>
            <a:rPr lang="en-US" dirty="0" err="1" smtClean="0"/>
            <a:t>tingachiteteze</a:t>
          </a:r>
          <a:r>
            <a:rPr lang="en-US" dirty="0" smtClean="0"/>
            <a:t> </a:t>
          </a:r>
          <a:r>
            <a:rPr lang="en-US" dirty="0" err="1" smtClean="0"/>
            <a:t>bwanji</a:t>
          </a:r>
          <a:r>
            <a:rPr lang="en-US" dirty="0" smtClean="0"/>
            <a:t>?</a:t>
          </a:r>
          <a:endParaRPr lang="en-US" dirty="0"/>
        </a:p>
      </dgm:t>
    </dgm:pt>
    <dgm:pt modelId="{E7EA818E-AFA6-48F4-98DC-A12F42809635}" type="parTrans" cxnId="{214862C0-843C-4DFD-B10B-FDD06F188423}">
      <dgm:prSet/>
      <dgm:spPr/>
      <dgm:t>
        <a:bodyPr/>
        <a:lstStyle/>
        <a:p>
          <a:endParaRPr lang="en-US"/>
        </a:p>
      </dgm:t>
    </dgm:pt>
    <dgm:pt modelId="{C1C80220-7A90-46A4-BF0D-9B3BCCBA81D5}" type="sibTrans" cxnId="{214862C0-843C-4DFD-B10B-FDD06F188423}">
      <dgm:prSet/>
      <dgm:spPr/>
      <dgm:t>
        <a:bodyPr/>
        <a:lstStyle/>
        <a:p>
          <a:endParaRPr lang="en-US"/>
        </a:p>
      </dgm:t>
    </dgm:pt>
    <dgm:pt modelId="{EF00D2C4-00BC-450A-BCE2-BB97BFD57063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dirty="0" err="1" smtClean="0"/>
            <a:t>Mukuganiza</a:t>
          </a:r>
          <a:r>
            <a:rPr lang="en-US" dirty="0" smtClean="0"/>
            <a:t> </a:t>
          </a:r>
          <a:r>
            <a:rPr lang="en-US" dirty="0" err="1" smtClean="0"/>
            <a:t>kuti</a:t>
          </a:r>
          <a:r>
            <a:rPr lang="en-US" dirty="0" smtClean="0"/>
            <a:t> </a:t>
          </a:r>
          <a:r>
            <a:rPr lang="en-US" dirty="0" err="1" smtClean="0"/>
            <a:t>tingatani</a:t>
          </a:r>
          <a:r>
            <a:rPr lang="en-US" dirty="0" smtClean="0"/>
            <a:t> </a:t>
          </a:r>
          <a:r>
            <a:rPr lang="en-US" dirty="0" err="1" smtClean="0"/>
            <a:t>pamene</a:t>
          </a:r>
          <a:r>
            <a:rPr lang="en-US" dirty="0" smtClean="0"/>
            <a:t> </a:t>
          </a:r>
          <a:r>
            <a:rPr lang="en-US" dirty="0" err="1" smtClean="0"/>
            <a:t>tazindikira</a:t>
          </a:r>
          <a:r>
            <a:rPr lang="en-US" dirty="0" smtClean="0"/>
            <a:t> </a:t>
          </a:r>
          <a:r>
            <a:rPr lang="en-US" dirty="0" err="1" smtClean="0"/>
            <a:t>kuperewera</a:t>
          </a:r>
          <a:r>
            <a:rPr lang="en-US" dirty="0" smtClean="0"/>
            <a:t> </a:t>
          </a:r>
          <a:r>
            <a:rPr lang="en-US" dirty="0" err="1" smtClean="0"/>
            <a:t>kwathu</a:t>
          </a:r>
          <a:r>
            <a:rPr lang="en-US" dirty="0" smtClean="0"/>
            <a:t> mu utumiki </a:t>
          </a:r>
          <a:r>
            <a:rPr lang="en-US" dirty="0" err="1" smtClean="0"/>
            <a:t>wathu</a:t>
          </a:r>
          <a:r>
            <a:rPr lang="en-US" dirty="0" smtClean="0"/>
            <a:t> </a:t>
          </a:r>
          <a:r>
            <a:rPr lang="en-US" dirty="0" err="1" smtClean="0"/>
            <a:t>ngati</a:t>
          </a:r>
          <a:r>
            <a:rPr lang="en-US" dirty="0" smtClean="0"/>
            <a:t> </a:t>
          </a:r>
          <a:r>
            <a:rPr lang="en-US" dirty="0" err="1" smtClean="0"/>
            <a:t>akhristu</a:t>
          </a:r>
          <a:r>
            <a:rPr lang="en-US" dirty="0" smtClean="0"/>
            <a:t>? (Lk 17:10)</a:t>
          </a:r>
          <a:endParaRPr lang="en-US" dirty="0"/>
        </a:p>
      </dgm:t>
    </dgm:pt>
    <dgm:pt modelId="{96E617FF-F144-4372-9F25-34A76BB03DFA}" type="parTrans" cxnId="{63FD8F41-15BE-4602-B08E-3D451A54BB2A}">
      <dgm:prSet/>
      <dgm:spPr/>
      <dgm:t>
        <a:bodyPr/>
        <a:lstStyle/>
        <a:p>
          <a:endParaRPr lang="en-US"/>
        </a:p>
      </dgm:t>
    </dgm:pt>
    <dgm:pt modelId="{7C9BF3F5-4508-4263-9239-4184A6932533}" type="sibTrans" cxnId="{63FD8F41-15BE-4602-B08E-3D451A54BB2A}">
      <dgm:prSet/>
      <dgm:spPr/>
      <dgm:t>
        <a:bodyPr/>
        <a:lstStyle/>
        <a:p>
          <a:endParaRPr lang="en-US"/>
        </a:p>
      </dgm:t>
    </dgm:pt>
    <dgm:pt modelId="{7C9A2258-FAF1-4D28-A725-58CC1DD2F059}" type="pres">
      <dgm:prSet presAssocID="{0ECE4A6E-9009-4749-B77A-7D1447F88674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6E97E4-27BF-4532-AD6B-24CF837FE40B}" type="pres">
      <dgm:prSet presAssocID="{0ECE4A6E-9009-4749-B77A-7D1447F88674}" presName="arrow" presStyleLbl="bgShp" presStyleIdx="0" presStyleCnt="1" custLinFactNeighborX="931" custLinFactNeighborY="0"/>
      <dgm:spPr>
        <a:solidFill>
          <a:srgbClr val="FFFF00"/>
        </a:solidFill>
      </dgm:spPr>
    </dgm:pt>
    <dgm:pt modelId="{E148D5D4-5A89-463E-A449-5EBEF41FCCA5}" type="pres">
      <dgm:prSet presAssocID="{0ECE4A6E-9009-4749-B77A-7D1447F88674}" presName="linearProcess" presStyleCnt="0"/>
      <dgm:spPr/>
    </dgm:pt>
    <dgm:pt modelId="{A84A5423-47EF-4A4D-BEEB-D9DDFD7684A3}" type="pres">
      <dgm:prSet presAssocID="{3A7EB83B-C151-43C6-94FE-58BE2A742DD3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C688F9-80A8-4ADB-8183-CBFDA4FC83F8}" type="pres">
      <dgm:prSet presAssocID="{3136A2A2-C93F-4A80-AA18-D858C2621A1D}" presName="sibTrans" presStyleCnt="0"/>
      <dgm:spPr/>
    </dgm:pt>
    <dgm:pt modelId="{433BA053-D939-4D7C-BD41-A3D2482979D8}" type="pres">
      <dgm:prSet presAssocID="{9F612621-F48F-4176-9BB8-C73BB24B4F58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66273A-DD95-4897-B85B-325493F86AB0}" type="pres">
      <dgm:prSet presAssocID="{C1C80220-7A90-46A4-BF0D-9B3BCCBA81D5}" presName="sibTrans" presStyleCnt="0"/>
      <dgm:spPr/>
    </dgm:pt>
    <dgm:pt modelId="{6B302E5F-8E62-4851-BB35-78B5C360D9EA}" type="pres">
      <dgm:prSet presAssocID="{EF00D2C4-00BC-450A-BCE2-BB97BFD57063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3CFDCA-44F5-4D20-AD04-6F5363790917}" type="presOf" srcId="{0ECE4A6E-9009-4749-B77A-7D1447F88674}" destId="{7C9A2258-FAF1-4D28-A725-58CC1DD2F059}" srcOrd="0" destOrd="0" presId="urn:microsoft.com/office/officeart/2005/8/layout/hProcess9"/>
    <dgm:cxn modelId="{214862C0-843C-4DFD-B10B-FDD06F188423}" srcId="{0ECE4A6E-9009-4749-B77A-7D1447F88674}" destId="{9F612621-F48F-4176-9BB8-C73BB24B4F58}" srcOrd="1" destOrd="0" parTransId="{E7EA818E-AFA6-48F4-98DC-A12F42809635}" sibTransId="{C1C80220-7A90-46A4-BF0D-9B3BCCBA81D5}"/>
    <dgm:cxn modelId="{5C177150-5229-44BA-9A81-8EC5FA588635}" type="presOf" srcId="{9F612621-F48F-4176-9BB8-C73BB24B4F58}" destId="{433BA053-D939-4D7C-BD41-A3D2482979D8}" srcOrd="0" destOrd="0" presId="urn:microsoft.com/office/officeart/2005/8/layout/hProcess9"/>
    <dgm:cxn modelId="{EF861A9D-0FCB-4B5E-BC4B-D1577546F97F}" srcId="{0ECE4A6E-9009-4749-B77A-7D1447F88674}" destId="{3A7EB83B-C151-43C6-94FE-58BE2A742DD3}" srcOrd="0" destOrd="0" parTransId="{C1C8BA37-D433-46A9-93A6-C24A6A5AA28F}" sibTransId="{3136A2A2-C93F-4A80-AA18-D858C2621A1D}"/>
    <dgm:cxn modelId="{47146D2E-A438-43E1-AFAB-D5FDACA51FAF}" type="presOf" srcId="{3A7EB83B-C151-43C6-94FE-58BE2A742DD3}" destId="{A84A5423-47EF-4A4D-BEEB-D9DDFD7684A3}" srcOrd="0" destOrd="0" presId="urn:microsoft.com/office/officeart/2005/8/layout/hProcess9"/>
    <dgm:cxn modelId="{C9C650F6-9F30-4EF5-AE37-320F1589AF44}" type="presOf" srcId="{EF00D2C4-00BC-450A-BCE2-BB97BFD57063}" destId="{6B302E5F-8E62-4851-BB35-78B5C360D9EA}" srcOrd="0" destOrd="0" presId="urn:microsoft.com/office/officeart/2005/8/layout/hProcess9"/>
    <dgm:cxn modelId="{63FD8F41-15BE-4602-B08E-3D451A54BB2A}" srcId="{0ECE4A6E-9009-4749-B77A-7D1447F88674}" destId="{EF00D2C4-00BC-450A-BCE2-BB97BFD57063}" srcOrd="2" destOrd="0" parTransId="{96E617FF-F144-4372-9F25-34A76BB03DFA}" sibTransId="{7C9BF3F5-4508-4263-9239-4184A6932533}"/>
    <dgm:cxn modelId="{A4F99E4B-584E-491C-ACD3-A04EE3C384BF}" type="presParOf" srcId="{7C9A2258-FAF1-4D28-A725-58CC1DD2F059}" destId="{936E97E4-27BF-4532-AD6B-24CF837FE40B}" srcOrd="0" destOrd="0" presId="urn:microsoft.com/office/officeart/2005/8/layout/hProcess9"/>
    <dgm:cxn modelId="{2F758581-A752-4964-9725-FFBE5F939038}" type="presParOf" srcId="{7C9A2258-FAF1-4D28-A725-58CC1DD2F059}" destId="{E148D5D4-5A89-463E-A449-5EBEF41FCCA5}" srcOrd="1" destOrd="0" presId="urn:microsoft.com/office/officeart/2005/8/layout/hProcess9"/>
    <dgm:cxn modelId="{C56CFF39-81C0-44E0-9F8C-F47858F5FB2F}" type="presParOf" srcId="{E148D5D4-5A89-463E-A449-5EBEF41FCCA5}" destId="{A84A5423-47EF-4A4D-BEEB-D9DDFD7684A3}" srcOrd="0" destOrd="0" presId="urn:microsoft.com/office/officeart/2005/8/layout/hProcess9"/>
    <dgm:cxn modelId="{71EFDA55-7146-42E8-84D3-B84FB5536126}" type="presParOf" srcId="{E148D5D4-5A89-463E-A449-5EBEF41FCCA5}" destId="{55C688F9-80A8-4ADB-8183-CBFDA4FC83F8}" srcOrd="1" destOrd="0" presId="urn:microsoft.com/office/officeart/2005/8/layout/hProcess9"/>
    <dgm:cxn modelId="{1C07B430-BF7F-49E5-80FB-D3500E1A66DD}" type="presParOf" srcId="{E148D5D4-5A89-463E-A449-5EBEF41FCCA5}" destId="{433BA053-D939-4D7C-BD41-A3D2482979D8}" srcOrd="2" destOrd="0" presId="urn:microsoft.com/office/officeart/2005/8/layout/hProcess9"/>
    <dgm:cxn modelId="{2FC1D9BA-1E49-4360-AABA-588FB3D218E1}" type="presParOf" srcId="{E148D5D4-5A89-463E-A449-5EBEF41FCCA5}" destId="{9166273A-DD95-4897-B85B-325493F86AB0}" srcOrd="3" destOrd="0" presId="urn:microsoft.com/office/officeart/2005/8/layout/hProcess9"/>
    <dgm:cxn modelId="{17430D23-E098-498A-8CCE-44515F652BC8}" type="presParOf" srcId="{E148D5D4-5A89-463E-A449-5EBEF41FCCA5}" destId="{6B302E5F-8E62-4851-BB35-78B5C360D9EA}" srcOrd="4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C05A8AA-C333-4335-A08E-CE1C97448C3A}" type="doc">
      <dgm:prSet loTypeId="urn:microsoft.com/office/officeart/2005/8/layout/vList3#1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DCB80-A3DA-471F-BBE9-17772A452A23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en-US" sz="36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Apapa</a:t>
          </a:r>
          <a:r>
            <a:rPr lang="en-US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 </a:t>
          </a:r>
          <a:r>
            <a:rPr lang="en-US" sz="36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uthenga</a:t>
          </a:r>
          <a:r>
            <a:rPr lang="en-US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36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wawo</a:t>
          </a:r>
          <a:r>
            <a:rPr lang="en-US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36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akupitiliza</a:t>
          </a:r>
          <a:r>
            <a:rPr lang="en-US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36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kuti</a:t>
          </a:r>
          <a:r>
            <a:rPr lang="en-US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:-</a:t>
          </a:r>
          <a:endParaRPr lang="en-US" sz="36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D2C610-B153-44E9-B9A7-449E3C9E5000}" type="parTrans" cxnId="{81742B12-8672-4624-8D9C-784A7FD18A90}">
      <dgm:prSet/>
      <dgm:spPr/>
      <dgm:t>
        <a:bodyPr/>
        <a:lstStyle/>
        <a:p>
          <a:endParaRPr lang="en-US"/>
        </a:p>
      </dgm:t>
    </dgm:pt>
    <dgm:pt modelId="{2F8637E3-20AA-4783-8525-FD558F7BD152}" type="sibTrans" cxnId="{81742B12-8672-4624-8D9C-784A7FD18A90}">
      <dgm:prSet/>
      <dgm:spPr/>
      <dgm:t>
        <a:bodyPr/>
        <a:lstStyle/>
        <a:p>
          <a:endParaRPr lang="en-US"/>
        </a:p>
      </dgm:t>
    </dgm:pt>
    <dgm:pt modelId="{4C4A9EA7-9F38-4FE2-8D66-6D075EC9B454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en-US" sz="2500" dirty="0" err="1" smtClean="0"/>
            <a:t>Okondeka</a:t>
          </a:r>
          <a:r>
            <a:rPr lang="en-US" sz="2500" dirty="0" smtClean="0"/>
            <a:t> </a:t>
          </a:r>
          <a:r>
            <a:rPr lang="en-US" sz="2500" dirty="0" err="1" smtClean="0"/>
            <a:t>abale</a:t>
          </a:r>
          <a:r>
            <a:rPr lang="en-US" sz="2500" dirty="0" smtClean="0"/>
            <a:t>, </a:t>
          </a:r>
          <a:r>
            <a:rPr lang="en-US" sz="2500" dirty="0" err="1" smtClean="0"/>
            <a:t>Ambuye</a:t>
          </a:r>
          <a:r>
            <a:rPr lang="en-US" sz="2500" dirty="0" smtClean="0"/>
            <a:t> </a:t>
          </a:r>
          <a:r>
            <a:rPr lang="en-US" sz="2500" dirty="0" err="1" smtClean="0"/>
            <a:t>ouka</a:t>
          </a:r>
          <a:r>
            <a:rPr lang="en-US" sz="2500" dirty="0" smtClean="0"/>
            <a:t> </a:t>
          </a:r>
          <a:r>
            <a:rPr lang="en-US" sz="2500" dirty="0" err="1" smtClean="0"/>
            <a:t>kwa</a:t>
          </a:r>
          <a:r>
            <a:rPr lang="en-US" sz="2500" dirty="0" smtClean="0"/>
            <a:t> </a:t>
          </a:r>
          <a:r>
            <a:rPr lang="en-US" sz="2500" dirty="0" err="1" smtClean="0"/>
            <a:t>akufa</a:t>
          </a:r>
          <a:r>
            <a:rPr lang="en-US" sz="2500" dirty="0" smtClean="0"/>
            <a:t> </a:t>
          </a:r>
          <a:r>
            <a:rPr lang="en-US" sz="2500" dirty="0" err="1" smtClean="0"/>
            <a:t>ali</a:t>
          </a:r>
          <a:r>
            <a:rPr lang="en-US" sz="2500" dirty="0" smtClean="0"/>
            <a:t> </a:t>
          </a:r>
          <a:r>
            <a:rPr lang="en-US" sz="2500" dirty="0" err="1" smtClean="0"/>
            <a:t>nanu</a:t>
          </a:r>
          <a:r>
            <a:rPr lang="en-US" sz="2500" dirty="0" smtClean="0"/>
            <a:t> </a:t>
          </a:r>
          <a:r>
            <a:rPr lang="en-US" sz="2500" dirty="0" err="1" smtClean="0"/>
            <a:t>nthawi</a:t>
          </a:r>
          <a:r>
            <a:rPr lang="en-US" sz="2500" dirty="0" smtClean="0"/>
            <a:t> </a:t>
          </a:r>
          <a:r>
            <a:rPr lang="en-US" sz="2500" dirty="0" err="1" smtClean="0"/>
            <a:t>zonse</a:t>
          </a:r>
          <a:r>
            <a:rPr lang="en-US" sz="2500" dirty="0" smtClean="0"/>
            <a:t>. </a:t>
          </a:r>
          <a:endParaRPr lang="en-US" sz="2500" dirty="0"/>
        </a:p>
      </dgm:t>
    </dgm:pt>
    <dgm:pt modelId="{2334173B-E780-4487-A6DB-422515C1FE76}" type="parTrans" cxnId="{70D48573-2BC7-4728-9B7D-179052E8CD4B}">
      <dgm:prSet/>
      <dgm:spPr/>
      <dgm:t>
        <a:bodyPr/>
        <a:lstStyle/>
        <a:p>
          <a:endParaRPr lang="en-US"/>
        </a:p>
      </dgm:t>
    </dgm:pt>
    <dgm:pt modelId="{B955DF94-FECC-41B3-B416-6D71ED9F5E70}" type="sibTrans" cxnId="{70D48573-2BC7-4728-9B7D-179052E8CD4B}">
      <dgm:prSet/>
      <dgm:spPr/>
      <dgm:t>
        <a:bodyPr/>
        <a:lstStyle/>
        <a:p>
          <a:endParaRPr lang="en-US"/>
        </a:p>
      </dgm:t>
    </dgm:pt>
    <dgm:pt modelId="{F5784CF7-D1A0-4E69-B01B-7CF57DEAF20C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en-US" sz="2500" dirty="0" err="1" smtClean="0"/>
            <a:t>Amaona</a:t>
          </a:r>
          <a:r>
            <a:rPr lang="en-US" sz="2500" dirty="0" smtClean="0"/>
            <a:t> </a:t>
          </a:r>
          <a:r>
            <a:rPr lang="en-US" sz="2500" dirty="0" err="1" smtClean="0"/>
            <a:t>kukoma</a:t>
          </a:r>
          <a:r>
            <a:rPr lang="en-US" sz="2500" dirty="0" smtClean="0"/>
            <a:t> </a:t>
          </a:r>
          <a:r>
            <a:rPr lang="en-US" sz="2500" dirty="0" err="1" smtClean="0"/>
            <a:t>mtima</a:t>
          </a:r>
          <a:r>
            <a:rPr lang="en-US" sz="2500" dirty="0" smtClean="0"/>
            <a:t> </a:t>
          </a:r>
          <a:r>
            <a:rPr lang="en-US" sz="2500" dirty="0" err="1" smtClean="0"/>
            <a:t>ndiponso</a:t>
          </a:r>
          <a:r>
            <a:rPr lang="en-US" sz="2500" dirty="0" smtClean="0"/>
            <a:t> </a:t>
          </a:r>
          <a:r>
            <a:rPr lang="en-US" sz="2500" dirty="0" err="1" smtClean="0"/>
            <a:t>kupirira</a:t>
          </a:r>
          <a:r>
            <a:rPr lang="en-US" sz="2500" dirty="0" smtClean="0"/>
            <a:t> </a:t>
          </a:r>
          <a:r>
            <a:rPr lang="en-US" sz="2500" dirty="0" err="1" smtClean="0"/>
            <a:t>kwanu</a:t>
          </a:r>
          <a:r>
            <a:rPr lang="en-US" sz="2500" dirty="0" smtClean="0"/>
            <a:t> </a:t>
          </a:r>
          <a:r>
            <a:rPr lang="en-US" sz="2500" dirty="0" err="1" smtClean="0"/>
            <a:t>pamene</a:t>
          </a:r>
          <a:r>
            <a:rPr lang="en-US" sz="2500" dirty="0" smtClean="0"/>
            <a:t> </a:t>
          </a:r>
          <a:r>
            <a:rPr lang="en-US" sz="2500" dirty="0" err="1" smtClean="0"/>
            <a:t>mukugwira</a:t>
          </a:r>
          <a:r>
            <a:rPr lang="en-US" sz="2500" dirty="0" smtClean="0"/>
            <a:t> </a:t>
          </a:r>
          <a:r>
            <a:rPr lang="en-US" sz="2500" dirty="0" err="1" smtClean="0"/>
            <a:t>ntchito</a:t>
          </a:r>
          <a:r>
            <a:rPr lang="en-US" sz="2500" dirty="0" smtClean="0"/>
            <a:t> </a:t>
          </a:r>
          <a:r>
            <a:rPr lang="en-US" sz="2500" dirty="0" err="1" smtClean="0"/>
            <a:t>yofalitsa</a:t>
          </a:r>
          <a:r>
            <a:rPr lang="en-US" sz="2500" dirty="0" smtClean="0"/>
            <a:t> </a:t>
          </a:r>
          <a:r>
            <a:rPr lang="en-US" sz="2500" dirty="0" err="1" smtClean="0"/>
            <a:t>mau</a:t>
          </a:r>
          <a:r>
            <a:rPr lang="en-US" sz="2500" dirty="0" smtClean="0"/>
            <a:t> a </a:t>
          </a:r>
          <a:r>
            <a:rPr lang="en-US" sz="2500" dirty="0" err="1" smtClean="0"/>
            <a:t>Mulungu</a:t>
          </a:r>
          <a:r>
            <a:rPr lang="en-US" sz="2500" dirty="0" smtClean="0"/>
            <a:t> </a:t>
          </a:r>
          <a:r>
            <a:rPr lang="en-US" sz="2500" dirty="0" err="1" smtClean="0"/>
            <a:t>ku</a:t>
          </a:r>
          <a:r>
            <a:rPr lang="en-US" sz="2500" dirty="0" smtClean="0"/>
            <a:t> </a:t>
          </a:r>
          <a:r>
            <a:rPr lang="en-US" sz="2500" dirty="0" err="1" smtClean="0"/>
            <a:t>maiko</a:t>
          </a:r>
          <a:r>
            <a:rPr lang="en-US" sz="2500" dirty="0" smtClean="0"/>
            <a:t> </a:t>
          </a:r>
          <a:r>
            <a:rPr lang="en-US" sz="2500" dirty="0" err="1" smtClean="0"/>
            <a:t>akutali</a:t>
          </a:r>
          <a:r>
            <a:rPr lang="en-US" sz="2500" dirty="0" smtClean="0"/>
            <a:t>. </a:t>
          </a:r>
          <a:endParaRPr lang="en-US" sz="2500" dirty="0"/>
        </a:p>
      </dgm:t>
    </dgm:pt>
    <dgm:pt modelId="{F172BC74-6D11-4270-B515-EB91BDDA0505}" type="parTrans" cxnId="{FF200856-0F1D-4F91-81A9-C1E3133A7F62}">
      <dgm:prSet/>
      <dgm:spPr/>
      <dgm:t>
        <a:bodyPr/>
        <a:lstStyle/>
        <a:p>
          <a:endParaRPr lang="en-US"/>
        </a:p>
      </dgm:t>
    </dgm:pt>
    <dgm:pt modelId="{868C52AD-2FDC-4D1E-8B66-8E554AB5E01C}" type="sibTrans" cxnId="{FF200856-0F1D-4F91-81A9-C1E3133A7F62}">
      <dgm:prSet/>
      <dgm:spPr/>
      <dgm:t>
        <a:bodyPr/>
        <a:lstStyle/>
        <a:p>
          <a:endParaRPr lang="en-US"/>
        </a:p>
      </dgm:t>
    </dgm:pt>
    <dgm:pt modelId="{5B31D433-8C2F-4645-84EC-5C779110BACF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en-US" sz="2500" dirty="0" err="1" smtClean="0"/>
            <a:t>Ngakhale</a:t>
          </a:r>
          <a:r>
            <a:rPr lang="en-US" sz="2500" dirty="0" smtClean="0"/>
            <a:t> </a:t>
          </a:r>
          <a:r>
            <a:rPr lang="en-US" sz="2500" dirty="0" err="1" smtClean="0"/>
            <a:t>kuti</a:t>
          </a:r>
          <a:r>
            <a:rPr lang="en-US" sz="2500" dirty="0" smtClean="0"/>
            <a:t> </a:t>
          </a:r>
          <a:r>
            <a:rPr lang="en-US" sz="2500" dirty="0" err="1" smtClean="0"/>
            <a:t>masiku</a:t>
          </a:r>
          <a:r>
            <a:rPr lang="en-US" sz="2500" dirty="0" smtClean="0"/>
            <a:t> </a:t>
          </a:r>
          <a:r>
            <a:rPr lang="en-US" sz="2500" dirty="0" err="1" smtClean="0"/>
            <a:t>onse</a:t>
          </a:r>
          <a:r>
            <a:rPr lang="en-US" sz="2500" dirty="0" smtClean="0"/>
            <a:t> </a:t>
          </a:r>
          <a:r>
            <a:rPr lang="en-US" sz="2500" dirty="0" err="1" smtClean="0"/>
            <a:t>sakhala</a:t>
          </a:r>
          <a:r>
            <a:rPr lang="en-US" sz="2500" dirty="0" smtClean="0"/>
            <a:t> </a:t>
          </a:r>
          <a:r>
            <a:rPr lang="en-US" sz="2500" dirty="0" err="1" smtClean="0"/>
            <a:t>abata</a:t>
          </a:r>
          <a:r>
            <a:rPr lang="en-US" sz="2500" dirty="0" smtClean="0"/>
            <a:t> ndi </a:t>
          </a:r>
          <a:r>
            <a:rPr lang="en-US" sz="2500" dirty="0" err="1" smtClean="0"/>
            <a:t>mtendere</a:t>
          </a:r>
          <a:r>
            <a:rPr lang="en-US" sz="2500" dirty="0" smtClean="0"/>
            <a:t>, </a:t>
          </a:r>
          <a:r>
            <a:rPr lang="en-US" sz="2500" dirty="0" err="1" smtClean="0"/>
            <a:t>koma</a:t>
          </a:r>
          <a:r>
            <a:rPr lang="en-US" sz="2500" dirty="0" smtClean="0"/>
            <a:t> </a:t>
          </a:r>
          <a:r>
            <a:rPr lang="en-US" sz="2500" dirty="0" err="1" smtClean="0"/>
            <a:t>tisayiwale</a:t>
          </a:r>
          <a:r>
            <a:rPr lang="en-US" sz="2500" dirty="0" smtClean="0"/>
            <a:t> </a:t>
          </a:r>
          <a:r>
            <a:rPr lang="en-US" sz="2500" dirty="0" err="1" smtClean="0"/>
            <a:t>mau</a:t>
          </a:r>
          <a:r>
            <a:rPr lang="en-US" sz="2500" dirty="0" smtClean="0"/>
            <a:t> a </a:t>
          </a:r>
          <a:r>
            <a:rPr lang="en-US" sz="2500" dirty="0" err="1" smtClean="0"/>
            <a:t>Ambuye</a:t>
          </a:r>
          <a:r>
            <a:rPr lang="en-US" sz="2500" dirty="0" smtClean="0"/>
            <a:t> </a:t>
          </a:r>
          <a:r>
            <a:rPr lang="en-US" sz="2500" dirty="0" err="1" smtClean="0"/>
            <a:t>athu</a:t>
          </a:r>
          <a:r>
            <a:rPr lang="en-US" sz="2500" dirty="0" smtClean="0"/>
            <a:t> </a:t>
          </a:r>
          <a:r>
            <a:rPr lang="en-US" sz="2500" dirty="0" err="1" smtClean="0"/>
            <a:t>Yesu</a:t>
          </a:r>
          <a:r>
            <a:rPr lang="en-US" sz="2500" dirty="0" smtClean="0"/>
            <a:t> </a:t>
          </a:r>
          <a:r>
            <a:rPr lang="en-US" sz="2500" dirty="0" err="1" smtClean="0"/>
            <a:t>Khristu</a:t>
          </a:r>
          <a:r>
            <a:rPr lang="en-US" sz="2500" dirty="0" smtClean="0"/>
            <a:t> </a:t>
          </a:r>
          <a:r>
            <a:rPr lang="en-US" sz="2500" dirty="0" err="1" smtClean="0"/>
            <a:t>kwa</a:t>
          </a:r>
          <a:r>
            <a:rPr lang="en-US" sz="2500" dirty="0" smtClean="0"/>
            <a:t> </a:t>
          </a:r>
          <a:r>
            <a:rPr lang="en-US" sz="2500" dirty="0" err="1" smtClean="0"/>
            <a:t>abwenzi</a:t>
          </a:r>
          <a:r>
            <a:rPr lang="en-US" sz="2500" dirty="0" smtClean="0"/>
            <a:t> </a:t>
          </a:r>
          <a:r>
            <a:rPr lang="en-US" sz="2500" dirty="0" err="1" smtClean="0"/>
            <a:t>ake</a:t>
          </a:r>
          <a:r>
            <a:rPr lang="en-US" sz="2500" dirty="0" smtClean="0"/>
            <a:t> </a:t>
          </a:r>
          <a:r>
            <a:rPr lang="en-US" sz="2500" dirty="0" err="1" smtClean="0"/>
            <a:t>asanapachikidwe</a:t>
          </a:r>
          <a:r>
            <a:rPr lang="en-US" sz="2500" dirty="0" smtClean="0"/>
            <a:t> </a:t>
          </a:r>
          <a:r>
            <a:rPr lang="en-US" sz="2500" dirty="0" err="1" smtClean="0"/>
            <a:t>pamtanda</a:t>
          </a:r>
          <a:r>
            <a:rPr lang="en-US" sz="2500" dirty="0" smtClean="0"/>
            <a:t>: “</a:t>
          </a:r>
          <a:r>
            <a:rPr lang="en-US" sz="2500" dirty="0" err="1" smtClean="0"/>
            <a:t>Ndakuuzani</a:t>
          </a:r>
          <a:r>
            <a:rPr lang="en-US" sz="2500" dirty="0" smtClean="0"/>
            <a:t> </a:t>
          </a:r>
          <a:r>
            <a:rPr lang="en-US" sz="2500" dirty="0" err="1" smtClean="0"/>
            <a:t>zimenezi</a:t>
          </a:r>
          <a:r>
            <a:rPr lang="en-US" sz="2500" dirty="0" smtClean="0"/>
            <a:t> </a:t>
          </a:r>
          <a:r>
            <a:rPr lang="en-US" sz="2500" dirty="0" err="1" smtClean="0"/>
            <a:t>kuti</a:t>
          </a:r>
          <a:r>
            <a:rPr lang="en-US" sz="2500" dirty="0" smtClean="0"/>
            <a:t> </a:t>
          </a:r>
          <a:r>
            <a:rPr lang="en-US" sz="2500" dirty="0" err="1" smtClean="0"/>
            <a:t>mukhale</a:t>
          </a:r>
          <a:r>
            <a:rPr lang="en-US" sz="2500" dirty="0" smtClean="0"/>
            <a:t> </a:t>
          </a:r>
          <a:r>
            <a:rPr lang="en-US" sz="2500" dirty="0" err="1" smtClean="0"/>
            <a:t>nawo</a:t>
          </a:r>
          <a:r>
            <a:rPr lang="en-US" sz="2500" dirty="0" smtClean="0"/>
            <a:t> </a:t>
          </a:r>
          <a:r>
            <a:rPr lang="en-US" sz="2500" dirty="0" err="1" smtClean="0"/>
            <a:t>mtendere</a:t>
          </a:r>
          <a:r>
            <a:rPr lang="en-US" sz="2500" dirty="0" smtClean="0"/>
            <a:t> </a:t>
          </a:r>
          <a:r>
            <a:rPr lang="en-US" sz="2500" dirty="0" err="1" smtClean="0"/>
            <a:t>pakukhulupirira</a:t>
          </a:r>
          <a:r>
            <a:rPr lang="en-US" sz="2500" dirty="0" smtClean="0"/>
            <a:t> </a:t>
          </a:r>
          <a:r>
            <a:rPr lang="en-US" sz="2500" dirty="0" err="1" smtClean="0"/>
            <a:t>Ine</a:t>
          </a:r>
          <a:r>
            <a:rPr lang="en-US" sz="2500" dirty="0" smtClean="0"/>
            <a:t>. </a:t>
          </a:r>
          <a:endParaRPr lang="en-US" sz="2500" dirty="0"/>
        </a:p>
      </dgm:t>
    </dgm:pt>
    <dgm:pt modelId="{20DC8FE2-26D4-4A2D-967A-F0DCEF44E9B1}" type="parTrans" cxnId="{50715BE4-5CB1-4B1D-9178-F21F96E5D946}">
      <dgm:prSet/>
      <dgm:spPr/>
      <dgm:t>
        <a:bodyPr/>
        <a:lstStyle/>
        <a:p>
          <a:endParaRPr lang="en-US"/>
        </a:p>
      </dgm:t>
    </dgm:pt>
    <dgm:pt modelId="{2A730E9A-992E-48C8-A02D-200DE997046B}" type="sibTrans" cxnId="{50715BE4-5CB1-4B1D-9178-F21F96E5D946}">
      <dgm:prSet/>
      <dgm:spPr/>
      <dgm:t>
        <a:bodyPr/>
        <a:lstStyle/>
        <a:p>
          <a:endParaRPr lang="en-US"/>
        </a:p>
      </dgm:t>
    </dgm:pt>
    <dgm:pt modelId="{511547FB-02E6-4D7F-A5C9-5FA6966780D6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en-US" sz="2500" dirty="0" err="1" smtClean="0"/>
            <a:t>M’dziko</a:t>
          </a:r>
          <a:r>
            <a:rPr lang="en-US" sz="2500" dirty="0" smtClean="0"/>
            <a:t> </a:t>
          </a:r>
          <a:r>
            <a:rPr lang="en-US" sz="2500" dirty="0" err="1" smtClean="0"/>
            <a:t>lapansi</a:t>
          </a:r>
          <a:r>
            <a:rPr lang="en-US" sz="2500" dirty="0" smtClean="0"/>
            <a:t> </a:t>
          </a:r>
          <a:r>
            <a:rPr lang="en-US" sz="2500" dirty="0" err="1" smtClean="0"/>
            <a:t>mudzaona</a:t>
          </a:r>
          <a:r>
            <a:rPr lang="en-US" sz="2500" dirty="0" smtClean="0"/>
            <a:t> </a:t>
          </a:r>
          <a:r>
            <a:rPr lang="en-US" sz="2500" dirty="0" err="1" smtClean="0"/>
            <a:t>masautso</a:t>
          </a:r>
          <a:r>
            <a:rPr lang="en-US" sz="2500" dirty="0" smtClean="0"/>
            <a:t>, </a:t>
          </a:r>
          <a:r>
            <a:rPr lang="en-US" sz="2500" dirty="0" err="1" smtClean="0"/>
            <a:t>koma</a:t>
          </a:r>
          <a:r>
            <a:rPr lang="en-US" sz="2500" dirty="0" smtClean="0"/>
            <a:t> </a:t>
          </a:r>
          <a:r>
            <a:rPr lang="en-US" sz="2500" dirty="0" err="1" smtClean="0"/>
            <a:t>limbikani</a:t>
          </a:r>
          <a:r>
            <a:rPr lang="en-US" sz="2500" dirty="0" smtClean="0"/>
            <a:t>, </a:t>
          </a:r>
          <a:r>
            <a:rPr lang="en-US" sz="2500" dirty="0" err="1" smtClean="0"/>
            <a:t>Ine</a:t>
          </a:r>
          <a:r>
            <a:rPr lang="en-US" sz="2500" dirty="0" smtClean="0"/>
            <a:t> </a:t>
          </a:r>
          <a:r>
            <a:rPr lang="en-US" sz="2500" dirty="0" err="1" smtClean="0"/>
            <a:t>ndagonjetsa</a:t>
          </a:r>
          <a:r>
            <a:rPr lang="en-US" sz="2500" dirty="0" smtClean="0"/>
            <a:t> </a:t>
          </a:r>
          <a:r>
            <a:rPr lang="en-US" sz="2500" dirty="0" err="1" smtClean="0"/>
            <a:t>mphamvu</a:t>
          </a:r>
          <a:r>
            <a:rPr lang="en-US" sz="2500" dirty="0" smtClean="0"/>
            <a:t> </a:t>
          </a:r>
          <a:r>
            <a:rPr lang="en-US" sz="2500" dirty="0" err="1" smtClean="0"/>
            <a:t>zoipa</a:t>
          </a:r>
          <a:r>
            <a:rPr lang="en-US" sz="2500" dirty="0" smtClean="0"/>
            <a:t> </a:t>
          </a:r>
          <a:r>
            <a:rPr lang="en-US" sz="2500" dirty="0" err="1" smtClean="0"/>
            <a:t>za</a:t>
          </a:r>
          <a:r>
            <a:rPr lang="en-US" sz="2500" dirty="0" smtClean="0"/>
            <a:t> </a:t>
          </a:r>
          <a:r>
            <a:rPr lang="en-US" sz="2500" dirty="0" err="1" smtClean="0"/>
            <a:t>dziko</a:t>
          </a:r>
          <a:r>
            <a:rPr lang="en-US" sz="2500" dirty="0" smtClean="0"/>
            <a:t> </a:t>
          </a:r>
          <a:r>
            <a:rPr lang="en-US" sz="2500" dirty="0" err="1" smtClean="0"/>
            <a:t>lapansi</a:t>
          </a:r>
          <a:r>
            <a:rPr lang="en-US" sz="2500" dirty="0" smtClean="0"/>
            <a:t>”. (</a:t>
          </a:r>
          <a:r>
            <a:rPr lang="en-US" sz="2500" dirty="0" err="1" smtClean="0"/>
            <a:t>Yohane</a:t>
          </a:r>
          <a:r>
            <a:rPr lang="en-US" sz="2500" dirty="0" smtClean="0"/>
            <a:t> 16:33).</a:t>
          </a:r>
          <a:endParaRPr lang="en-US" sz="2500" dirty="0"/>
        </a:p>
      </dgm:t>
    </dgm:pt>
    <dgm:pt modelId="{75D27D6E-872B-4DA4-9327-5C3C7EFC3E58}" type="parTrans" cxnId="{A0D21726-7B55-4A88-98C8-2D8DB47870D3}">
      <dgm:prSet/>
      <dgm:spPr/>
      <dgm:t>
        <a:bodyPr/>
        <a:lstStyle/>
        <a:p>
          <a:endParaRPr lang="en-US"/>
        </a:p>
      </dgm:t>
    </dgm:pt>
    <dgm:pt modelId="{03E4E32C-D989-4A15-9AD4-3E11D4AA4CB1}" type="sibTrans" cxnId="{A0D21726-7B55-4A88-98C8-2D8DB47870D3}">
      <dgm:prSet/>
      <dgm:spPr/>
      <dgm:t>
        <a:bodyPr/>
        <a:lstStyle/>
        <a:p>
          <a:endParaRPr lang="en-US"/>
        </a:p>
      </dgm:t>
    </dgm:pt>
    <dgm:pt modelId="{E787B6FF-A6CC-451E-8226-9B1B3F16C113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en-US" sz="2500" dirty="0" err="1" smtClean="0"/>
            <a:t>Ndikulakalaka</a:t>
          </a:r>
          <a:r>
            <a:rPr lang="en-US" sz="2500" dirty="0" smtClean="0"/>
            <a:t> </a:t>
          </a:r>
          <a:r>
            <a:rPr lang="en-US" sz="2500" dirty="0" err="1" smtClean="0"/>
            <a:t>kukhala</a:t>
          </a:r>
          <a:r>
            <a:rPr lang="en-US" sz="2500" dirty="0" smtClean="0"/>
            <a:t> </a:t>
          </a:r>
          <a:r>
            <a:rPr lang="en-US" sz="2500" dirty="0" err="1" smtClean="0"/>
            <a:t>pafupi</a:t>
          </a:r>
          <a:r>
            <a:rPr lang="en-US" sz="2500" dirty="0" smtClean="0"/>
            <a:t> ndi </a:t>
          </a:r>
          <a:r>
            <a:rPr lang="en-US" sz="2500" dirty="0" err="1" smtClean="0"/>
            <a:t>Khristu</a:t>
          </a:r>
          <a:r>
            <a:rPr lang="en-US" sz="2500" dirty="0" smtClean="0"/>
            <a:t>, </a:t>
          </a:r>
          <a:r>
            <a:rPr lang="en-US" sz="2500" dirty="0" err="1" smtClean="0"/>
            <a:t>kwa</a:t>
          </a:r>
          <a:r>
            <a:rPr lang="en-US" sz="2500" dirty="0" smtClean="0"/>
            <a:t> </a:t>
          </a:r>
          <a:r>
            <a:rPr lang="en-US" sz="2500" dirty="0" err="1" smtClean="0"/>
            <a:t>amuna</a:t>
          </a:r>
          <a:r>
            <a:rPr lang="en-US" sz="2500" dirty="0" smtClean="0"/>
            <a:t> ndi </a:t>
          </a:r>
          <a:r>
            <a:rPr lang="en-US" sz="2500" dirty="0" err="1" smtClean="0"/>
            <a:t>akazi</a:t>
          </a:r>
          <a:r>
            <a:rPr lang="en-US" sz="2500" dirty="0" smtClean="0"/>
            <a:t> </a:t>
          </a:r>
          <a:r>
            <a:rPr lang="en-US" sz="2500" dirty="0" err="1" smtClean="0"/>
            <a:t>amishoni</a:t>
          </a:r>
          <a:r>
            <a:rPr lang="en-US" sz="2500" dirty="0" smtClean="0"/>
            <a:t> </a:t>
          </a:r>
          <a:r>
            <a:rPr lang="en-US" sz="2500" dirty="0" err="1" smtClean="0"/>
            <a:t>m’dziko</a:t>
          </a:r>
          <a:r>
            <a:rPr lang="en-US" sz="2500" dirty="0" smtClean="0"/>
            <a:t> </a:t>
          </a:r>
          <a:r>
            <a:rPr lang="en-US" sz="2500" dirty="0" err="1" smtClean="0"/>
            <a:t>lonse</a:t>
          </a:r>
          <a:r>
            <a:rPr lang="en-US" sz="2500" dirty="0" smtClean="0"/>
            <a:t> </a:t>
          </a:r>
          <a:r>
            <a:rPr lang="en-US" sz="2500" dirty="0" err="1" smtClean="0"/>
            <a:t>lapansi</a:t>
          </a:r>
          <a:r>
            <a:rPr lang="en-US" sz="2500" dirty="0" smtClean="0"/>
            <a:t>, </a:t>
          </a:r>
          <a:r>
            <a:rPr lang="en-US" sz="2500" dirty="0" err="1" smtClean="0"/>
            <a:t>makamaka</a:t>
          </a:r>
          <a:r>
            <a:rPr lang="en-US" sz="2500" dirty="0" smtClean="0"/>
            <a:t> </a:t>
          </a:r>
          <a:r>
            <a:rPr lang="en-US" sz="2500" dirty="0" err="1" smtClean="0"/>
            <a:t>kwa</a:t>
          </a:r>
          <a:r>
            <a:rPr lang="en-US" sz="2500" dirty="0" smtClean="0"/>
            <a:t> </a:t>
          </a:r>
          <a:r>
            <a:rPr lang="en-US" sz="2500" dirty="0" err="1" smtClean="0"/>
            <a:t>iwo</a:t>
          </a:r>
          <a:r>
            <a:rPr lang="en-US" sz="2500" dirty="0" smtClean="0"/>
            <a:t> </a:t>
          </a:r>
          <a:r>
            <a:rPr lang="en-US" sz="2500" dirty="0" err="1" smtClean="0"/>
            <a:t>amene</a:t>
          </a:r>
          <a:r>
            <a:rPr lang="en-US" sz="2500" dirty="0" smtClean="0"/>
            <a:t> </a:t>
          </a:r>
          <a:r>
            <a:rPr lang="en-US" sz="2500" dirty="0" err="1" smtClean="0"/>
            <a:t>akuvutika</a:t>
          </a:r>
          <a:r>
            <a:rPr lang="en-US" sz="2500" dirty="0" smtClean="0"/>
            <a:t> ndi </a:t>
          </a:r>
          <a:r>
            <a:rPr lang="en-US" sz="2500" dirty="0" err="1" smtClean="0"/>
            <a:t>kupirira</a:t>
          </a:r>
          <a:r>
            <a:rPr lang="en-US" sz="2500" dirty="0" smtClean="0"/>
            <a:t> </a:t>
          </a:r>
          <a:r>
            <a:rPr lang="en-US" sz="2500" dirty="0" err="1" smtClean="0"/>
            <a:t>m’mavuto</a:t>
          </a:r>
          <a:r>
            <a:rPr lang="en-US" sz="2500" dirty="0" smtClean="0"/>
            <a:t> </a:t>
          </a:r>
          <a:r>
            <a:rPr lang="en-US" sz="2500" dirty="0" err="1" smtClean="0"/>
            <a:t>osiyanasiyana</a:t>
          </a:r>
          <a:r>
            <a:rPr lang="en-US" sz="2500" dirty="0" smtClean="0"/>
            <a:t>. </a:t>
          </a:r>
          <a:endParaRPr lang="en-US" sz="2500" dirty="0"/>
        </a:p>
      </dgm:t>
    </dgm:pt>
    <dgm:pt modelId="{F5134AEB-B4F3-44C9-8379-F753A796E4CD}" type="sibTrans" cxnId="{42939040-E841-41F8-BF36-BA40E9657EFB}">
      <dgm:prSet/>
      <dgm:spPr/>
      <dgm:t>
        <a:bodyPr/>
        <a:lstStyle/>
        <a:p>
          <a:endParaRPr lang="en-US"/>
        </a:p>
      </dgm:t>
    </dgm:pt>
    <dgm:pt modelId="{7BDB1200-A9BD-4374-A4A8-8735D71F8C9A}" type="parTrans" cxnId="{42939040-E841-41F8-BF36-BA40E9657EFB}">
      <dgm:prSet/>
      <dgm:spPr/>
      <dgm:t>
        <a:bodyPr/>
        <a:lstStyle/>
        <a:p>
          <a:endParaRPr lang="en-US"/>
        </a:p>
      </dgm:t>
    </dgm:pt>
    <dgm:pt modelId="{3A9B9522-7076-4BE2-93EB-AC7E3561091D}" type="pres">
      <dgm:prSet presAssocID="{BC05A8AA-C333-4335-A08E-CE1C97448C3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3CF901-0AEB-4338-9623-53C22312D0D5}" type="pres">
      <dgm:prSet presAssocID="{EB3DCB80-A3DA-471F-BBE9-17772A452A23}" presName="composite" presStyleCnt="0"/>
      <dgm:spPr/>
    </dgm:pt>
    <dgm:pt modelId="{CC17F634-E67B-467D-9D70-2F1301DE9AB8}" type="pres">
      <dgm:prSet presAssocID="{EB3DCB80-A3DA-471F-BBE9-17772A452A23}" presName="imgShp" presStyleLbl="fgImgPlace1" presStyleIdx="0" presStyleCnt="1" custScaleX="88891" custScaleY="81049" custLinFactNeighborX="-14441" custLinFactNeighborY="-263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D767C61-1B84-435F-9987-B38C0A0EA689}" type="pres">
      <dgm:prSet presAssocID="{EB3DCB80-A3DA-471F-BBE9-17772A452A23}" presName="txShp" presStyleLbl="node1" presStyleIdx="0" presStyleCnt="1" custScaleX="147605" custScaleY="1654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9AD21D-EA90-4D3F-BFEC-555959511B09}" type="presOf" srcId="{BC05A8AA-C333-4335-A08E-CE1C97448C3A}" destId="{3A9B9522-7076-4BE2-93EB-AC7E3561091D}" srcOrd="0" destOrd="0" presId="urn:microsoft.com/office/officeart/2005/8/layout/vList3#11"/>
    <dgm:cxn modelId="{81742B12-8672-4624-8D9C-784A7FD18A90}" srcId="{BC05A8AA-C333-4335-A08E-CE1C97448C3A}" destId="{EB3DCB80-A3DA-471F-BBE9-17772A452A23}" srcOrd="0" destOrd="0" parTransId="{B8D2C610-B153-44E9-B9A7-449E3C9E5000}" sibTransId="{2F8637E3-20AA-4783-8525-FD558F7BD152}"/>
    <dgm:cxn modelId="{5A7BEAE6-EA9F-484B-8937-485C149441FC}" type="presOf" srcId="{511547FB-02E6-4D7F-A5C9-5FA6966780D6}" destId="{AD767C61-1B84-435F-9987-B38C0A0EA689}" srcOrd="0" destOrd="5" presId="urn:microsoft.com/office/officeart/2005/8/layout/vList3#11"/>
    <dgm:cxn modelId="{7F4BA5F3-CB0A-47A6-93AB-4F0F0F6ACE77}" type="presOf" srcId="{EB3DCB80-A3DA-471F-BBE9-17772A452A23}" destId="{AD767C61-1B84-435F-9987-B38C0A0EA689}" srcOrd="0" destOrd="0" presId="urn:microsoft.com/office/officeart/2005/8/layout/vList3#11"/>
    <dgm:cxn modelId="{8C8EC24C-70DD-4E88-BAAC-D277CEDBDB32}" type="presOf" srcId="{E787B6FF-A6CC-451E-8226-9B1B3F16C113}" destId="{AD767C61-1B84-435F-9987-B38C0A0EA689}" srcOrd="0" destOrd="1" presId="urn:microsoft.com/office/officeart/2005/8/layout/vList3#11"/>
    <dgm:cxn modelId="{42939040-E841-41F8-BF36-BA40E9657EFB}" srcId="{EB3DCB80-A3DA-471F-BBE9-17772A452A23}" destId="{E787B6FF-A6CC-451E-8226-9B1B3F16C113}" srcOrd="0" destOrd="0" parTransId="{7BDB1200-A9BD-4374-A4A8-8735D71F8C9A}" sibTransId="{F5134AEB-B4F3-44C9-8379-F753A796E4CD}"/>
    <dgm:cxn modelId="{1E5A80C4-C7D9-44E5-8B65-200DACF173AC}" type="presOf" srcId="{5B31D433-8C2F-4645-84EC-5C779110BACF}" destId="{AD767C61-1B84-435F-9987-B38C0A0EA689}" srcOrd="0" destOrd="4" presId="urn:microsoft.com/office/officeart/2005/8/layout/vList3#11"/>
    <dgm:cxn modelId="{A0D21726-7B55-4A88-98C8-2D8DB47870D3}" srcId="{EB3DCB80-A3DA-471F-BBE9-17772A452A23}" destId="{511547FB-02E6-4D7F-A5C9-5FA6966780D6}" srcOrd="4" destOrd="0" parTransId="{75D27D6E-872B-4DA4-9327-5C3C7EFC3E58}" sibTransId="{03E4E32C-D989-4A15-9AD4-3E11D4AA4CB1}"/>
    <dgm:cxn modelId="{FF200856-0F1D-4F91-81A9-C1E3133A7F62}" srcId="{EB3DCB80-A3DA-471F-BBE9-17772A452A23}" destId="{F5784CF7-D1A0-4E69-B01B-7CF57DEAF20C}" srcOrd="2" destOrd="0" parTransId="{F172BC74-6D11-4270-B515-EB91BDDA0505}" sibTransId="{868C52AD-2FDC-4D1E-8B66-8E554AB5E01C}"/>
    <dgm:cxn modelId="{70D48573-2BC7-4728-9B7D-179052E8CD4B}" srcId="{EB3DCB80-A3DA-471F-BBE9-17772A452A23}" destId="{4C4A9EA7-9F38-4FE2-8D66-6D075EC9B454}" srcOrd="1" destOrd="0" parTransId="{2334173B-E780-4487-A6DB-422515C1FE76}" sibTransId="{B955DF94-FECC-41B3-B416-6D71ED9F5E70}"/>
    <dgm:cxn modelId="{E8F9F884-300F-4528-8BEE-A7E8D333B596}" type="presOf" srcId="{4C4A9EA7-9F38-4FE2-8D66-6D075EC9B454}" destId="{AD767C61-1B84-435F-9987-B38C0A0EA689}" srcOrd="0" destOrd="2" presId="urn:microsoft.com/office/officeart/2005/8/layout/vList3#11"/>
    <dgm:cxn modelId="{50715BE4-5CB1-4B1D-9178-F21F96E5D946}" srcId="{EB3DCB80-A3DA-471F-BBE9-17772A452A23}" destId="{5B31D433-8C2F-4645-84EC-5C779110BACF}" srcOrd="3" destOrd="0" parTransId="{20DC8FE2-26D4-4A2D-967A-F0DCEF44E9B1}" sibTransId="{2A730E9A-992E-48C8-A02D-200DE997046B}"/>
    <dgm:cxn modelId="{81EB2A5E-0CE7-4E49-A689-E49937635F24}" type="presOf" srcId="{F5784CF7-D1A0-4E69-B01B-7CF57DEAF20C}" destId="{AD767C61-1B84-435F-9987-B38C0A0EA689}" srcOrd="0" destOrd="3" presId="urn:microsoft.com/office/officeart/2005/8/layout/vList3#11"/>
    <dgm:cxn modelId="{C98D107A-0863-481B-880E-4A1C15AD23A9}" type="presParOf" srcId="{3A9B9522-7076-4BE2-93EB-AC7E3561091D}" destId="{563CF901-0AEB-4338-9623-53C22312D0D5}" srcOrd="0" destOrd="0" presId="urn:microsoft.com/office/officeart/2005/8/layout/vList3#11"/>
    <dgm:cxn modelId="{8D4D5FBC-DC2D-4205-B4C3-97285F95C614}" type="presParOf" srcId="{563CF901-0AEB-4338-9623-53C22312D0D5}" destId="{CC17F634-E67B-467D-9D70-2F1301DE9AB8}" srcOrd="0" destOrd="0" presId="urn:microsoft.com/office/officeart/2005/8/layout/vList3#11"/>
    <dgm:cxn modelId="{23A7137C-19E5-4837-8284-650670FB77D2}" type="presParOf" srcId="{563CF901-0AEB-4338-9623-53C22312D0D5}" destId="{AD767C61-1B84-435F-9987-B38C0A0EA689}" srcOrd="1" destOrd="0" presId="urn:microsoft.com/office/officeart/2005/8/layout/vList3#1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91FB431-D3E2-4462-8819-1A9D3D3036D9}" type="doc">
      <dgm:prSet loTypeId="urn:microsoft.com/office/officeart/2005/8/layout/vList3#1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9E562C-3AD2-4530-AE0A-4FAA7C70459B}">
      <dgm:prSet/>
      <dgm:spPr>
        <a:solidFill>
          <a:schemeClr val="accent2">
            <a:lumMod val="75000"/>
          </a:schemeClr>
        </a:solidFill>
        <a:ln>
          <a:solidFill>
            <a:srgbClr val="FFC000"/>
          </a:solidFill>
        </a:ln>
      </dgm:spPr>
      <dgm:t>
        <a:bodyPr/>
        <a:lstStyle/>
        <a:p>
          <a:pPr rtl="0"/>
          <a:r>
            <a:rPr lang="en-US" smtClean="0"/>
            <a:t>1. “M’dziko lapansi mudzaona masautso / zovuta.” Tiyeni tikambilane masautso / zovuta zomwe tikumana nazo ngati atumiki ake a Mulungu mmadlea mwatthu?</a:t>
          </a:r>
          <a:endParaRPr lang="en-US"/>
        </a:p>
      </dgm:t>
    </dgm:pt>
    <dgm:pt modelId="{96CDCB5A-C04D-4A88-BE4D-FFB34918B6CF}" type="parTrans" cxnId="{E5244342-E700-48DF-8076-E484973B3D02}">
      <dgm:prSet/>
      <dgm:spPr/>
      <dgm:t>
        <a:bodyPr/>
        <a:lstStyle/>
        <a:p>
          <a:endParaRPr lang="en-US"/>
        </a:p>
      </dgm:t>
    </dgm:pt>
    <dgm:pt modelId="{205339AC-F728-432B-B42F-9453FCFB42C2}" type="sibTrans" cxnId="{E5244342-E700-48DF-8076-E484973B3D02}">
      <dgm:prSet/>
      <dgm:spPr/>
      <dgm:t>
        <a:bodyPr/>
        <a:lstStyle/>
        <a:p>
          <a:endParaRPr lang="en-US"/>
        </a:p>
      </dgm:t>
    </dgm:pt>
    <dgm:pt modelId="{38D514B9-6802-434B-9C0A-9A395E9EAA05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2. “</a:t>
          </a:r>
          <a:r>
            <a:rPr lang="en-US" dirty="0" err="1" smtClean="0"/>
            <a:t>Limbikani</a:t>
          </a:r>
          <a:r>
            <a:rPr lang="en-US" dirty="0" smtClean="0"/>
            <a:t> </a:t>
          </a:r>
          <a:r>
            <a:rPr lang="en-US" dirty="0" err="1" smtClean="0"/>
            <a:t>musaope</a:t>
          </a:r>
          <a:r>
            <a:rPr lang="en-US" dirty="0" smtClean="0"/>
            <a:t>” </a:t>
          </a:r>
          <a:r>
            <a:rPr lang="en-US" dirty="0" err="1" smtClean="0"/>
            <a:t>Tingatchuleko</a:t>
          </a:r>
          <a:r>
            <a:rPr lang="en-US" dirty="0" smtClean="0"/>
            <a:t> </a:t>
          </a:r>
          <a:r>
            <a:rPr lang="en-US" dirty="0" err="1" smtClean="0"/>
            <a:t>ena</a:t>
          </a:r>
          <a:r>
            <a:rPr lang="en-US" dirty="0" smtClean="0"/>
            <a:t> </a:t>
          </a:r>
          <a:r>
            <a:rPr lang="en-US" dirty="0" err="1" smtClean="0"/>
            <a:t>mwa</a:t>
          </a:r>
          <a:r>
            <a:rPr lang="en-US" dirty="0" smtClean="0"/>
            <a:t> </a:t>
          </a:r>
          <a:r>
            <a:rPr lang="en-US" dirty="0" err="1" smtClean="0"/>
            <a:t>anthu</a:t>
          </a:r>
          <a:r>
            <a:rPr lang="en-US" dirty="0" smtClean="0"/>
            <a:t> </a:t>
          </a:r>
          <a:r>
            <a:rPr lang="en-US" dirty="0" err="1" smtClean="0"/>
            <a:t>omwe</a:t>
          </a:r>
          <a:r>
            <a:rPr lang="en-US" dirty="0" smtClean="0"/>
            <a:t> </a:t>
          </a:r>
          <a:r>
            <a:rPr lang="en-US" dirty="0" err="1" smtClean="0"/>
            <a:t>anaonetsa</a:t>
          </a:r>
          <a:r>
            <a:rPr lang="en-US" dirty="0" smtClean="0"/>
            <a:t> </a:t>
          </a:r>
          <a:r>
            <a:rPr lang="en-US" dirty="0" err="1" smtClean="0"/>
            <a:t>kulimbika</a:t>
          </a:r>
          <a:r>
            <a:rPr lang="en-US" dirty="0" smtClean="0"/>
            <a:t> pa </a:t>
          </a:r>
          <a:r>
            <a:rPr lang="en-US" dirty="0" err="1" smtClean="0"/>
            <a:t>chikhristu</a:t>
          </a:r>
          <a:r>
            <a:rPr lang="en-US" dirty="0" smtClean="0"/>
            <a:t> </a:t>
          </a:r>
          <a:r>
            <a:rPr lang="en-US" dirty="0" err="1" smtClean="0"/>
            <a:t>chawo</a:t>
          </a:r>
          <a:r>
            <a:rPr lang="en-US" dirty="0" smtClean="0"/>
            <a:t> ndi pa utumiki </a:t>
          </a:r>
          <a:r>
            <a:rPr lang="en-US" dirty="0" err="1" smtClean="0"/>
            <a:t>wao</a:t>
          </a:r>
          <a:r>
            <a:rPr lang="en-US" dirty="0" smtClean="0"/>
            <a:t> </a:t>
          </a:r>
          <a:r>
            <a:rPr lang="en-US" dirty="0" err="1" smtClean="0"/>
            <a:t>ku</a:t>
          </a:r>
          <a:r>
            <a:rPr lang="en-US" dirty="0" smtClean="0"/>
            <a:t> </a:t>
          </a:r>
          <a:r>
            <a:rPr lang="en-US" dirty="0" err="1" smtClean="0"/>
            <a:t>dela</a:t>
          </a:r>
          <a:r>
            <a:rPr lang="en-US" dirty="0" smtClean="0"/>
            <a:t> </a:t>
          </a:r>
          <a:r>
            <a:rPr lang="en-US" dirty="0" err="1" smtClean="0"/>
            <a:t>lathu</a:t>
          </a:r>
          <a:r>
            <a:rPr lang="en-US" dirty="0" smtClean="0"/>
            <a:t> </a:t>
          </a:r>
          <a:r>
            <a:rPr lang="en-US" dirty="0" err="1" smtClean="0"/>
            <a:t>kapena</a:t>
          </a:r>
          <a:r>
            <a:rPr lang="en-US" dirty="0" smtClean="0"/>
            <a:t> </a:t>
          </a:r>
          <a:r>
            <a:rPr lang="en-US" dirty="0" err="1" smtClean="0"/>
            <a:t>kwina</a:t>
          </a:r>
          <a:r>
            <a:rPr lang="en-US" dirty="0" smtClean="0"/>
            <a:t>?</a:t>
          </a:r>
          <a:endParaRPr lang="en-US" dirty="0"/>
        </a:p>
      </dgm:t>
    </dgm:pt>
    <dgm:pt modelId="{4F87D116-E91F-4D23-9675-1F48A8E5EFC3}" type="parTrans" cxnId="{5CBECEC3-8798-4DD4-9332-F8848ED256D2}">
      <dgm:prSet/>
      <dgm:spPr/>
      <dgm:t>
        <a:bodyPr/>
        <a:lstStyle/>
        <a:p>
          <a:endParaRPr lang="en-US"/>
        </a:p>
      </dgm:t>
    </dgm:pt>
    <dgm:pt modelId="{BDB8AB53-65AB-4757-B636-8A5C8A5FF6FC}" type="sibTrans" cxnId="{5CBECEC3-8798-4DD4-9332-F8848ED256D2}">
      <dgm:prSet/>
      <dgm:spPr/>
      <dgm:t>
        <a:bodyPr/>
        <a:lstStyle/>
        <a:p>
          <a:endParaRPr lang="en-US"/>
        </a:p>
      </dgm:t>
    </dgm:pt>
    <dgm:pt modelId="{EFADA361-1A36-4259-A76A-B1BF27598588}">
      <dgm:prSet/>
      <dgm:spPr>
        <a:solidFill>
          <a:srgbClr val="00B0F0"/>
        </a:solidFill>
      </dgm:spPr>
      <dgm:t>
        <a:bodyPr/>
        <a:lstStyle/>
        <a:p>
          <a:pPr rtl="0"/>
          <a:r>
            <a:rPr lang="en-US" dirty="0" smtClean="0"/>
            <a:t>3. “</a:t>
          </a:r>
          <a:r>
            <a:rPr lang="en-US" dirty="0" err="1" smtClean="0"/>
            <a:t>Ine</a:t>
          </a:r>
          <a:r>
            <a:rPr lang="en-US" dirty="0" smtClean="0"/>
            <a:t> </a:t>
          </a:r>
          <a:r>
            <a:rPr lang="en-US" dirty="0" err="1" smtClean="0"/>
            <a:t>ndagonjetsa</a:t>
          </a:r>
          <a:r>
            <a:rPr lang="en-US" dirty="0" smtClean="0"/>
            <a:t> </a:t>
          </a:r>
          <a:r>
            <a:rPr lang="en-US" dirty="0" err="1" smtClean="0"/>
            <a:t>mphamvu</a:t>
          </a:r>
          <a:r>
            <a:rPr lang="en-US" dirty="0" smtClean="0"/>
            <a:t> </a:t>
          </a:r>
          <a:r>
            <a:rPr lang="en-US" dirty="0" err="1" smtClean="0"/>
            <a:t>zoipa</a:t>
          </a:r>
          <a:r>
            <a:rPr lang="en-US" dirty="0" smtClean="0"/>
            <a:t> </a:t>
          </a:r>
          <a:r>
            <a:rPr lang="en-US" dirty="0" err="1" smtClean="0"/>
            <a:t>za</a:t>
          </a:r>
          <a:r>
            <a:rPr lang="en-US" dirty="0" smtClean="0"/>
            <a:t> </a:t>
          </a:r>
          <a:r>
            <a:rPr lang="en-US" dirty="0" err="1" smtClean="0"/>
            <a:t>dziko</a:t>
          </a:r>
          <a:r>
            <a:rPr lang="en-US" dirty="0" smtClean="0"/>
            <a:t> </a:t>
          </a:r>
          <a:r>
            <a:rPr lang="en-US" dirty="0" err="1" smtClean="0"/>
            <a:t>lapansi</a:t>
          </a:r>
          <a:r>
            <a:rPr lang="en-US" dirty="0" smtClean="0"/>
            <a:t>” </a:t>
          </a:r>
          <a:r>
            <a:rPr lang="en-US" dirty="0" err="1" smtClean="0"/>
            <a:t>Mukuganiza</a:t>
          </a:r>
          <a:r>
            <a:rPr lang="en-US" dirty="0" smtClean="0"/>
            <a:t> </a:t>
          </a:r>
          <a:r>
            <a:rPr lang="en-US" dirty="0" err="1" smtClean="0"/>
            <a:t>kuti</a:t>
          </a:r>
          <a:r>
            <a:rPr lang="en-US" dirty="0" smtClean="0"/>
            <a:t> ndi chifukwa </a:t>
          </a:r>
          <a:r>
            <a:rPr lang="en-US" dirty="0" err="1" smtClean="0"/>
            <a:t>chani</a:t>
          </a:r>
          <a:r>
            <a:rPr lang="en-US" dirty="0" smtClean="0"/>
            <a:t> </a:t>
          </a:r>
          <a:r>
            <a:rPr lang="en-US" dirty="0" err="1" smtClean="0"/>
            <a:t>Ambuye</a:t>
          </a:r>
          <a:r>
            <a:rPr lang="en-US" dirty="0" smtClean="0"/>
            <a:t> </a:t>
          </a:r>
          <a:r>
            <a:rPr lang="en-US" dirty="0" err="1" smtClean="0"/>
            <a:t>Yesu</a:t>
          </a:r>
          <a:r>
            <a:rPr lang="en-US" dirty="0" smtClean="0"/>
            <a:t> </a:t>
          </a:r>
          <a:r>
            <a:rPr lang="en-US" dirty="0" err="1" smtClean="0"/>
            <a:t>anagonjetsa</a:t>
          </a:r>
          <a:r>
            <a:rPr lang="en-US" dirty="0" smtClean="0"/>
            <a:t> </a:t>
          </a:r>
          <a:r>
            <a:rPr lang="en-US" dirty="0" err="1" smtClean="0"/>
            <a:t>dziko</a:t>
          </a:r>
          <a:r>
            <a:rPr lang="en-US" dirty="0" smtClean="0"/>
            <a:t> </a:t>
          </a:r>
          <a:r>
            <a:rPr lang="en-US" dirty="0" err="1" smtClean="0"/>
            <a:t>lapansi</a:t>
          </a:r>
          <a:r>
            <a:rPr lang="en-US" dirty="0" smtClean="0"/>
            <a:t> </a:t>
          </a:r>
          <a:r>
            <a:rPr lang="en-US" dirty="0" err="1" smtClean="0"/>
            <a:t>mkumafunanso</a:t>
          </a:r>
          <a:r>
            <a:rPr lang="en-US" dirty="0" smtClean="0"/>
            <a:t> </a:t>
          </a:r>
          <a:r>
            <a:rPr lang="en-US" dirty="0" err="1" smtClean="0"/>
            <a:t>ife</a:t>
          </a:r>
          <a:r>
            <a:rPr lang="en-US" dirty="0" smtClean="0"/>
            <a:t> </a:t>
          </a:r>
          <a:r>
            <a:rPr lang="en-US" dirty="0" err="1" smtClean="0"/>
            <a:t>kuti</a:t>
          </a:r>
          <a:r>
            <a:rPr lang="en-US" dirty="0" smtClean="0"/>
            <a:t> </a:t>
          </a:r>
          <a:r>
            <a:rPr lang="en-US" dirty="0" err="1" smtClean="0"/>
            <a:t>tidzipereke</a:t>
          </a:r>
          <a:r>
            <a:rPr lang="en-US" dirty="0" smtClean="0"/>
            <a:t> </a:t>
          </a:r>
          <a:r>
            <a:rPr lang="en-US" dirty="0" err="1" smtClean="0"/>
            <a:t>ku</a:t>
          </a:r>
          <a:r>
            <a:rPr lang="en-US" dirty="0" smtClean="0"/>
            <a:t> </a:t>
          </a:r>
          <a:r>
            <a:rPr lang="en-US" dirty="0" err="1" smtClean="0"/>
            <a:t>ntchito</a:t>
          </a:r>
          <a:r>
            <a:rPr lang="en-US" dirty="0" smtClean="0"/>
            <a:t> </a:t>
          </a:r>
          <a:r>
            <a:rPr lang="en-US" dirty="0" err="1" smtClean="0"/>
            <a:t>yofalitsa</a:t>
          </a:r>
          <a:r>
            <a:rPr lang="en-US" dirty="0" smtClean="0"/>
            <a:t> </a:t>
          </a:r>
          <a:r>
            <a:rPr lang="en-US" dirty="0" err="1" smtClean="0"/>
            <a:t>uthenga</a:t>
          </a:r>
          <a:r>
            <a:rPr lang="en-US" dirty="0" smtClean="0"/>
            <a:t> </a:t>
          </a:r>
          <a:r>
            <a:rPr lang="en-US" dirty="0" err="1" smtClean="0"/>
            <a:t>wabwino</a:t>
          </a:r>
          <a:r>
            <a:rPr lang="en-US" dirty="0" smtClean="0"/>
            <a:t>?</a:t>
          </a:r>
          <a:endParaRPr lang="en-US" dirty="0"/>
        </a:p>
      </dgm:t>
    </dgm:pt>
    <dgm:pt modelId="{A6FACAF4-B324-4631-8917-4A0BF9D3B1E5}" type="parTrans" cxnId="{B898AAEF-8E86-42B3-92A4-5829446CC95C}">
      <dgm:prSet/>
      <dgm:spPr/>
      <dgm:t>
        <a:bodyPr/>
        <a:lstStyle/>
        <a:p>
          <a:endParaRPr lang="en-US"/>
        </a:p>
      </dgm:t>
    </dgm:pt>
    <dgm:pt modelId="{23D49DB3-9E49-452F-ABB0-5E55E3613DD9}" type="sibTrans" cxnId="{B898AAEF-8E86-42B3-92A4-5829446CC95C}">
      <dgm:prSet/>
      <dgm:spPr/>
      <dgm:t>
        <a:bodyPr/>
        <a:lstStyle/>
        <a:p>
          <a:endParaRPr lang="en-US"/>
        </a:p>
      </dgm:t>
    </dgm:pt>
    <dgm:pt modelId="{D5030516-2EBA-4746-B992-3814915A710F}" type="pres">
      <dgm:prSet presAssocID="{C91FB431-D3E2-4462-8819-1A9D3D3036D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684CB8-8F10-473B-B5DA-99C29C671614}" type="pres">
      <dgm:prSet presAssocID="{A29E562C-3AD2-4530-AE0A-4FAA7C70459B}" presName="composite" presStyleCnt="0"/>
      <dgm:spPr/>
    </dgm:pt>
    <dgm:pt modelId="{8179B9E4-751C-4A40-A3ED-D797F38256C4}" type="pres">
      <dgm:prSet presAssocID="{A29E562C-3AD2-4530-AE0A-4FAA7C70459B}" presName="imgShp" presStyleLbl="fgImgPlace1" presStyleIdx="0" presStyleCnt="3" custScaleX="139913" custScaleY="145545" custLinFactNeighborX="-83507" custLinFactNeighborY="-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8C19259-B066-41F5-88C9-4CFE06963C6E}" type="pres">
      <dgm:prSet presAssocID="{A29E562C-3AD2-4530-AE0A-4FAA7C70459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826F4C-09C4-4AF6-A671-F2F9A2FF233C}" type="pres">
      <dgm:prSet presAssocID="{205339AC-F728-432B-B42F-9453FCFB42C2}" presName="spacing" presStyleCnt="0"/>
      <dgm:spPr/>
    </dgm:pt>
    <dgm:pt modelId="{389B57A2-728F-4EDE-AF5A-1DB976FFADE9}" type="pres">
      <dgm:prSet presAssocID="{38D514B9-6802-434B-9C0A-9A395E9EAA05}" presName="composite" presStyleCnt="0"/>
      <dgm:spPr/>
    </dgm:pt>
    <dgm:pt modelId="{BB50B912-567C-4D3C-84EA-F730F5CAF0A4}" type="pres">
      <dgm:prSet presAssocID="{38D514B9-6802-434B-9C0A-9A395E9EAA05}" presName="imgShp" presStyleLbl="fgImgPlace1" presStyleIdx="1" presStyleCnt="3" custScaleX="156790" custScaleY="162958" custLinFactNeighborX="-78149" custLinFactNeighborY="-2679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D11C96C-34B8-4939-94BF-C52ADC46B566}" type="pres">
      <dgm:prSet presAssocID="{38D514B9-6802-434B-9C0A-9A395E9EAA05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3555A1-BCF2-4176-B18E-472E02C1C1D9}" type="pres">
      <dgm:prSet presAssocID="{BDB8AB53-65AB-4757-B636-8A5C8A5FF6FC}" presName="spacing" presStyleCnt="0"/>
      <dgm:spPr/>
    </dgm:pt>
    <dgm:pt modelId="{B354FFB1-59CF-4D1E-B40B-CD98C524DEA8}" type="pres">
      <dgm:prSet presAssocID="{EFADA361-1A36-4259-A76A-B1BF27598588}" presName="composite" presStyleCnt="0"/>
      <dgm:spPr/>
    </dgm:pt>
    <dgm:pt modelId="{7515237C-33BA-462F-A8F9-6EDE51F3EF85}" type="pres">
      <dgm:prSet presAssocID="{EFADA361-1A36-4259-A76A-B1BF27598588}" presName="imgShp" presStyleLbl="fgImgPlace1" presStyleIdx="2" presStyleCnt="3" custLinFactNeighborX="-65497" custLinFactNeighborY="-5458"/>
      <dgm:spPr/>
    </dgm:pt>
    <dgm:pt modelId="{E3D53A53-B177-4328-BDB8-05D725E4E87A}" type="pres">
      <dgm:prSet presAssocID="{EFADA361-1A36-4259-A76A-B1BF27598588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DA6738-714E-4F88-AF93-527E6260ED35}" type="presOf" srcId="{C91FB431-D3E2-4462-8819-1A9D3D3036D9}" destId="{D5030516-2EBA-4746-B992-3814915A710F}" srcOrd="0" destOrd="0" presId="urn:microsoft.com/office/officeart/2005/8/layout/vList3#12"/>
    <dgm:cxn modelId="{B898AAEF-8E86-42B3-92A4-5829446CC95C}" srcId="{C91FB431-D3E2-4462-8819-1A9D3D3036D9}" destId="{EFADA361-1A36-4259-A76A-B1BF27598588}" srcOrd="2" destOrd="0" parTransId="{A6FACAF4-B324-4631-8917-4A0BF9D3B1E5}" sibTransId="{23D49DB3-9E49-452F-ABB0-5E55E3613DD9}"/>
    <dgm:cxn modelId="{27B6F048-22AC-4F01-B8D4-6B8A52DDA14C}" type="presOf" srcId="{A29E562C-3AD2-4530-AE0A-4FAA7C70459B}" destId="{98C19259-B066-41F5-88C9-4CFE06963C6E}" srcOrd="0" destOrd="0" presId="urn:microsoft.com/office/officeart/2005/8/layout/vList3#12"/>
    <dgm:cxn modelId="{E5244342-E700-48DF-8076-E484973B3D02}" srcId="{C91FB431-D3E2-4462-8819-1A9D3D3036D9}" destId="{A29E562C-3AD2-4530-AE0A-4FAA7C70459B}" srcOrd="0" destOrd="0" parTransId="{96CDCB5A-C04D-4A88-BE4D-FFB34918B6CF}" sibTransId="{205339AC-F728-432B-B42F-9453FCFB42C2}"/>
    <dgm:cxn modelId="{E726854B-FCC6-4862-B0FE-7D89A5CB6AB3}" type="presOf" srcId="{EFADA361-1A36-4259-A76A-B1BF27598588}" destId="{E3D53A53-B177-4328-BDB8-05D725E4E87A}" srcOrd="0" destOrd="0" presId="urn:microsoft.com/office/officeart/2005/8/layout/vList3#12"/>
    <dgm:cxn modelId="{1EB3F635-3822-4A00-B21B-D32759385C70}" type="presOf" srcId="{38D514B9-6802-434B-9C0A-9A395E9EAA05}" destId="{5D11C96C-34B8-4939-94BF-C52ADC46B566}" srcOrd="0" destOrd="0" presId="urn:microsoft.com/office/officeart/2005/8/layout/vList3#12"/>
    <dgm:cxn modelId="{5CBECEC3-8798-4DD4-9332-F8848ED256D2}" srcId="{C91FB431-D3E2-4462-8819-1A9D3D3036D9}" destId="{38D514B9-6802-434B-9C0A-9A395E9EAA05}" srcOrd="1" destOrd="0" parTransId="{4F87D116-E91F-4D23-9675-1F48A8E5EFC3}" sibTransId="{BDB8AB53-65AB-4757-B636-8A5C8A5FF6FC}"/>
    <dgm:cxn modelId="{6A27C0DD-F670-4D56-8E5F-3704EFC91696}" type="presParOf" srcId="{D5030516-2EBA-4746-B992-3814915A710F}" destId="{A8684CB8-8F10-473B-B5DA-99C29C671614}" srcOrd="0" destOrd="0" presId="urn:microsoft.com/office/officeart/2005/8/layout/vList3#12"/>
    <dgm:cxn modelId="{8F01FFE6-AAD8-4FAA-A99C-EFFCF0BBE960}" type="presParOf" srcId="{A8684CB8-8F10-473B-B5DA-99C29C671614}" destId="{8179B9E4-751C-4A40-A3ED-D797F38256C4}" srcOrd="0" destOrd="0" presId="urn:microsoft.com/office/officeart/2005/8/layout/vList3#12"/>
    <dgm:cxn modelId="{F928A805-5CC3-4B66-ACB9-42EF164873BE}" type="presParOf" srcId="{A8684CB8-8F10-473B-B5DA-99C29C671614}" destId="{98C19259-B066-41F5-88C9-4CFE06963C6E}" srcOrd="1" destOrd="0" presId="urn:microsoft.com/office/officeart/2005/8/layout/vList3#12"/>
    <dgm:cxn modelId="{B3C0279E-2E2E-42D9-A64B-95EF8E97B95E}" type="presParOf" srcId="{D5030516-2EBA-4746-B992-3814915A710F}" destId="{94826F4C-09C4-4AF6-A671-F2F9A2FF233C}" srcOrd="1" destOrd="0" presId="urn:microsoft.com/office/officeart/2005/8/layout/vList3#12"/>
    <dgm:cxn modelId="{93C9747C-DC43-4A66-BDCB-F957FC03A01B}" type="presParOf" srcId="{D5030516-2EBA-4746-B992-3814915A710F}" destId="{389B57A2-728F-4EDE-AF5A-1DB976FFADE9}" srcOrd="2" destOrd="0" presId="urn:microsoft.com/office/officeart/2005/8/layout/vList3#12"/>
    <dgm:cxn modelId="{E8E850A3-4B3D-4804-A0CC-903B159DDDC1}" type="presParOf" srcId="{389B57A2-728F-4EDE-AF5A-1DB976FFADE9}" destId="{BB50B912-567C-4D3C-84EA-F730F5CAF0A4}" srcOrd="0" destOrd="0" presId="urn:microsoft.com/office/officeart/2005/8/layout/vList3#12"/>
    <dgm:cxn modelId="{E65B317F-2E34-4C80-B5FD-F159A6F2A5A3}" type="presParOf" srcId="{389B57A2-728F-4EDE-AF5A-1DB976FFADE9}" destId="{5D11C96C-34B8-4939-94BF-C52ADC46B566}" srcOrd="1" destOrd="0" presId="urn:microsoft.com/office/officeart/2005/8/layout/vList3#12"/>
    <dgm:cxn modelId="{65F5706B-A9D2-42BD-B4FF-7723ADCF6539}" type="presParOf" srcId="{D5030516-2EBA-4746-B992-3814915A710F}" destId="{A53555A1-BCF2-4176-B18E-472E02C1C1D9}" srcOrd="3" destOrd="0" presId="urn:microsoft.com/office/officeart/2005/8/layout/vList3#12"/>
    <dgm:cxn modelId="{9969A25B-40D8-4341-B054-99D1FC3BEF0E}" type="presParOf" srcId="{D5030516-2EBA-4746-B992-3814915A710F}" destId="{B354FFB1-59CF-4D1E-B40B-CD98C524DEA8}" srcOrd="4" destOrd="0" presId="urn:microsoft.com/office/officeart/2005/8/layout/vList3#12"/>
    <dgm:cxn modelId="{B5743BBB-B564-4836-B7F8-A28401EC0DB9}" type="presParOf" srcId="{B354FFB1-59CF-4D1E-B40B-CD98C524DEA8}" destId="{7515237C-33BA-462F-A8F9-6EDE51F3EF85}" srcOrd="0" destOrd="0" presId="urn:microsoft.com/office/officeart/2005/8/layout/vList3#12"/>
    <dgm:cxn modelId="{D3420971-6C98-45B6-949C-8DCAD7B5B1A2}" type="presParOf" srcId="{B354FFB1-59CF-4D1E-B40B-CD98C524DEA8}" destId="{E3D53A53-B177-4328-BDB8-05D725E4E87A}" srcOrd="1" destOrd="0" presId="urn:microsoft.com/office/officeart/2005/8/layout/vList3#1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B89219C-7A00-425B-B4A1-980E8EB6B3D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C996FB-1C44-4100-B195-721F8ED7156A}">
      <dgm:prSet/>
      <dgm:spPr/>
      <dgm:t>
        <a:bodyPr/>
        <a:lstStyle/>
        <a:p>
          <a:pPr rtl="0"/>
          <a:r>
            <a:rPr lang="en-US" dirty="0" err="1" smtClean="0"/>
            <a:t>Atamvetsera</a:t>
          </a:r>
          <a:r>
            <a:rPr lang="en-US" dirty="0" smtClean="0"/>
            <a:t> </a:t>
          </a:r>
          <a:r>
            <a:rPr lang="en-US" dirty="0" err="1" smtClean="0"/>
            <a:t>zolankhula</a:t>
          </a:r>
          <a:r>
            <a:rPr lang="en-US" dirty="0" smtClean="0"/>
            <a:t> </a:t>
          </a:r>
          <a:r>
            <a:rPr lang="en-US" dirty="0" err="1" smtClean="0"/>
            <a:t>za</a:t>
          </a:r>
          <a:r>
            <a:rPr lang="en-US" dirty="0" smtClean="0"/>
            <a:t> </a:t>
          </a:r>
          <a:r>
            <a:rPr lang="en-US" dirty="0" err="1" smtClean="0"/>
            <a:t>ophunzira</a:t>
          </a:r>
          <a:r>
            <a:rPr lang="en-US" dirty="0" smtClean="0"/>
            <a:t> </a:t>
          </a:r>
          <a:r>
            <a:rPr lang="en-US" dirty="0" err="1" smtClean="0"/>
            <a:t>awiri</a:t>
          </a:r>
          <a:r>
            <a:rPr lang="en-US" dirty="0" smtClean="0"/>
            <a:t> </a:t>
          </a:r>
          <a:r>
            <a:rPr lang="en-US" dirty="0" err="1" smtClean="0"/>
            <a:t>aja</a:t>
          </a:r>
          <a:r>
            <a:rPr lang="en-US" dirty="0" smtClean="0"/>
            <a:t> </a:t>
          </a:r>
          <a:r>
            <a:rPr lang="en-US" dirty="0" err="1" smtClean="0"/>
            <a:t>amene</a:t>
          </a:r>
          <a:r>
            <a:rPr lang="en-US" dirty="0" smtClean="0"/>
            <a:t> </a:t>
          </a:r>
          <a:r>
            <a:rPr lang="en-US" dirty="0" err="1" smtClean="0"/>
            <a:t>anali</a:t>
          </a:r>
          <a:r>
            <a:rPr lang="en-US" dirty="0" smtClean="0"/>
            <a:t> </a:t>
          </a:r>
          <a:r>
            <a:rPr lang="en-US" dirty="0" err="1" smtClean="0"/>
            <a:t>paulendo</a:t>
          </a:r>
          <a:r>
            <a:rPr lang="en-US" dirty="0" smtClean="0"/>
            <a:t> </a:t>
          </a:r>
          <a:r>
            <a:rPr lang="en-US" dirty="0" err="1" smtClean="0"/>
            <a:t>wopita</a:t>
          </a:r>
          <a:r>
            <a:rPr lang="en-US" dirty="0" smtClean="0"/>
            <a:t> </a:t>
          </a:r>
          <a:r>
            <a:rPr lang="en-US" dirty="0" err="1" smtClean="0"/>
            <a:t>ku</a:t>
          </a:r>
          <a:r>
            <a:rPr lang="en-US" dirty="0" smtClean="0"/>
            <a:t> Emmaus, </a:t>
          </a:r>
          <a:r>
            <a:rPr lang="en-US" dirty="0" err="1" smtClean="0"/>
            <a:t>Yesu</a:t>
          </a:r>
          <a:r>
            <a:rPr lang="en-US" dirty="0" smtClean="0"/>
            <a:t> </a:t>
          </a:r>
          <a:r>
            <a:rPr lang="en-US" dirty="0" err="1" smtClean="0"/>
            <a:t>wouka</a:t>
          </a:r>
          <a:r>
            <a:rPr lang="en-US" dirty="0" smtClean="0"/>
            <a:t> </a:t>
          </a:r>
          <a:r>
            <a:rPr lang="en-US" dirty="0" err="1" smtClean="0"/>
            <a:t>kwa</a:t>
          </a:r>
          <a:r>
            <a:rPr lang="en-US" dirty="0" smtClean="0"/>
            <a:t> </a:t>
          </a:r>
          <a:r>
            <a:rPr lang="en-US" dirty="0" err="1" smtClean="0"/>
            <a:t>akufa</a:t>
          </a:r>
          <a:r>
            <a:rPr lang="en-US" dirty="0" smtClean="0"/>
            <a:t>, </a:t>
          </a:r>
          <a:r>
            <a:rPr lang="en-US" dirty="0" err="1" smtClean="0"/>
            <a:t>adayamba</a:t>
          </a:r>
          <a:r>
            <a:rPr lang="en-US" dirty="0" smtClean="0"/>
            <a:t> </a:t>
          </a:r>
          <a:r>
            <a:rPr lang="en-US" dirty="0" err="1" smtClean="0"/>
            <a:t>kuwatanthauzira</a:t>
          </a:r>
          <a:r>
            <a:rPr lang="en-US" dirty="0" smtClean="0"/>
            <a:t> </a:t>
          </a:r>
          <a:r>
            <a:rPr lang="en-US" dirty="0" err="1" smtClean="0"/>
            <a:t>zimene</a:t>
          </a:r>
          <a:r>
            <a:rPr lang="en-US" dirty="0" smtClean="0"/>
            <a:t> </a:t>
          </a:r>
          <a:r>
            <a:rPr lang="en-US" dirty="0" err="1" smtClean="0"/>
            <a:t>zidalembedwa</a:t>
          </a:r>
          <a:r>
            <a:rPr lang="en-US" dirty="0" smtClean="0"/>
            <a:t> </a:t>
          </a:r>
          <a:r>
            <a:rPr lang="en-US" dirty="0" err="1" smtClean="0"/>
            <a:t>za</a:t>
          </a:r>
          <a:r>
            <a:rPr lang="en-US" dirty="0" smtClean="0"/>
            <a:t> </a:t>
          </a:r>
          <a:r>
            <a:rPr lang="en-US" dirty="0" err="1" smtClean="0"/>
            <a:t>Iye</a:t>
          </a:r>
          <a:r>
            <a:rPr lang="en-US" dirty="0" smtClean="0"/>
            <a:t> “</a:t>
          </a:r>
          <a:r>
            <a:rPr lang="en-US" dirty="0" err="1" smtClean="0"/>
            <a:t>kuyambira</a:t>
          </a:r>
          <a:r>
            <a:rPr lang="en-US" dirty="0" smtClean="0"/>
            <a:t> </a:t>
          </a:r>
          <a:r>
            <a:rPr lang="en-US" dirty="0" err="1" smtClean="0"/>
            <a:t>m’mabuku</a:t>
          </a:r>
          <a:r>
            <a:rPr lang="en-US" dirty="0" smtClean="0"/>
            <a:t> a </a:t>
          </a:r>
          <a:r>
            <a:rPr lang="en-US" dirty="0" err="1" smtClean="0"/>
            <a:t>Mose</a:t>
          </a:r>
          <a:r>
            <a:rPr lang="en-US" dirty="0" smtClean="0"/>
            <a:t> </a:t>
          </a:r>
          <a:r>
            <a:rPr lang="en-US" dirty="0" err="1" smtClean="0"/>
            <a:t>mpaka</a:t>
          </a:r>
          <a:r>
            <a:rPr lang="en-US" dirty="0" smtClean="0"/>
            <a:t> </a:t>
          </a:r>
          <a:r>
            <a:rPr lang="en-US" dirty="0" err="1" smtClean="0"/>
            <a:t>mabuku</a:t>
          </a:r>
          <a:r>
            <a:rPr lang="en-US" dirty="0" smtClean="0"/>
            <a:t> a </a:t>
          </a:r>
          <a:r>
            <a:rPr lang="en-US" dirty="0" err="1" smtClean="0"/>
            <a:t>aneneri</a:t>
          </a:r>
          <a:r>
            <a:rPr lang="en-US" dirty="0" smtClean="0"/>
            <a:t> </a:t>
          </a:r>
          <a:r>
            <a:rPr lang="en-US" dirty="0" err="1" smtClean="0"/>
            <a:t>onse</a:t>
          </a:r>
          <a:r>
            <a:rPr lang="en-US" dirty="0" smtClean="0"/>
            <a:t>, </a:t>
          </a:r>
          <a:r>
            <a:rPr lang="en-US" dirty="0" err="1" smtClean="0"/>
            <a:t>m’Malembo</a:t>
          </a:r>
          <a:r>
            <a:rPr lang="en-US" dirty="0" smtClean="0"/>
            <a:t> </a:t>
          </a:r>
          <a:r>
            <a:rPr lang="en-US" dirty="0" err="1" smtClean="0"/>
            <a:t>onse</a:t>
          </a:r>
          <a:r>
            <a:rPr lang="en-US" dirty="0" smtClean="0"/>
            <a:t>”   (Luka 24:27). </a:t>
          </a:r>
          <a:endParaRPr lang="en-US" dirty="0"/>
        </a:p>
      </dgm:t>
    </dgm:pt>
    <dgm:pt modelId="{11B7C4CC-29C2-4AE3-BD00-51584982830B}" type="parTrans" cxnId="{F618B747-3C58-4D01-9603-D5DE6048BEA6}">
      <dgm:prSet/>
      <dgm:spPr/>
      <dgm:t>
        <a:bodyPr/>
        <a:lstStyle/>
        <a:p>
          <a:endParaRPr lang="en-US"/>
        </a:p>
      </dgm:t>
    </dgm:pt>
    <dgm:pt modelId="{83071DB6-DA7D-40DD-9D63-4867241AA8FB}" type="sibTrans" cxnId="{F618B747-3C58-4D01-9603-D5DE6048BEA6}">
      <dgm:prSet/>
      <dgm:spPr/>
      <dgm:t>
        <a:bodyPr/>
        <a:lstStyle/>
        <a:p>
          <a:endParaRPr lang="en-US"/>
        </a:p>
      </dgm:t>
    </dgm:pt>
    <dgm:pt modelId="{16AB9FF5-61DD-41AD-B61E-8B0051E5865F}">
      <dgm:prSet custT="1"/>
      <dgm:spPr/>
      <dgm:t>
        <a:bodyPr/>
        <a:lstStyle/>
        <a:p>
          <a:pPr rtl="0"/>
          <a:r>
            <a:rPr lang="en-US" sz="2400" dirty="0" smtClean="0"/>
            <a:t>Mitima </a:t>
          </a:r>
          <a:r>
            <a:rPr lang="en-US" sz="2400" dirty="0" err="1" smtClean="0"/>
            <a:t>ya</a:t>
          </a:r>
          <a:r>
            <a:rPr lang="en-US" sz="2400" dirty="0" smtClean="0"/>
            <a:t> </a:t>
          </a:r>
          <a:r>
            <a:rPr lang="en-US" sz="2400" dirty="0" err="1" smtClean="0"/>
            <a:t>ophunzira</a:t>
          </a:r>
          <a:r>
            <a:rPr lang="en-US" sz="2400" dirty="0" smtClean="0"/>
            <a:t> </a:t>
          </a:r>
          <a:r>
            <a:rPr lang="en-US" sz="2400" dirty="0" err="1" smtClean="0"/>
            <a:t>aja</a:t>
          </a:r>
          <a:r>
            <a:rPr lang="en-US" sz="2400" dirty="0" smtClean="0"/>
            <a:t> </a:t>
          </a:r>
          <a:r>
            <a:rPr lang="en-US" sz="2400" dirty="0" err="1" smtClean="0"/>
            <a:t>idalumpha</a:t>
          </a:r>
          <a:r>
            <a:rPr lang="en-US" sz="2400" dirty="0" smtClean="0"/>
            <a:t> ndi </a:t>
          </a:r>
          <a:r>
            <a:rPr lang="en-US" sz="2400" dirty="0" err="1" smtClean="0"/>
            <a:t>chimwemwe</a:t>
          </a:r>
          <a:r>
            <a:rPr lang="en-US" sz="2400" dirty="0" smtClean="0"/>
            <a:t>, </a:t>
          </a:r>
          <a:r>
            <a:rPr lang="en-US" sz="2400" dirty="0" err="1" smtClean="0"/>
            <a:t>pamene</a:t>
          </a:r>
          <a:r>
            <a:rPr lang="en-US" sz="2400" dirty="0" smtClean="0"/>
            <a:t> </a:t>
          </a:r>
          <a:r>
            <a:rPr lang="en-US" sz="2400" dirty="0" err="1" smtClean="0"/>
            <a:t>adayamba</a:t>
          </a:r>
          <a:r>
            <a:rPr lang="en-US" sz="2400" dirty="0" smtClean="0"/>
            <a:t> </a:t>
          </a:r>
          <a:r>
            <a:rPr lang="en-US" sz="2400" dirty="0" err="1" smtClean="0"/>
            <a:t>kufunsana</a:t>
          </a:r>
          <a:r>
            <a:rPr lang="en-US" sz="2400" dirty="0" smtClean="0"/>
            <a:t> </a:t>
          </a:r>
          <a:r>
            <a:rPr lang="en-US" sz="2400" dirty="0" err="1" smtClean="0"/>
            <a:t>kuti</a:t>
          </a:r>
          <a:r>
            <a:rPr lang="en-US" sz="2400" dirty="0" smtClean="0"/>
            <a:t>: “</a:t>
          </a:r>
          <a:r>
            <a:rPr lang="en-US" sz="2400" dirty="0" err="1" smtClean="0"/>
            <a:t>Zoonadi</a:t>
          </a:r>
          <a:r>
            <a:rPr lang="en-US" sz="2400" dirty="0" smtClean="0"/>
            <a:t> </a:t>
          </a:r>
          <a:r>
            <a:rPr lang="en-US" sz="2400" dirty="0" err="1" smtClean="0"/>
            <a:t>ndithu</a:t>
          </a:r>
          <a:r>
            <a:rPr lang="en-US" sz="2400" dirty="0" smtClean="0"/>
            <a:t>, </a:t>
          </a:r>
          <a:r>
            <a:rPr lang="en-US" sz="2400" dirty="0" err="1" smtClean="0"/>
            <a:t>mitima</a:t>
          </a:r>
          <a:r>
            <a:rPr lang="en-US" sz="2400" dirty="0" smtClean="0"/>
            <a:t> </a:t>
          </a:r>
          <a:r>
            <a:rPr lang="en-US" sz="2400" dirty="0" err="1" smtClean="0"/>
            <a:t>yathu</a:t>
          </a:r>
          <a:r>
            <a:rPr lang="en-US" sz="2400" dirty="0" smtClean="0"/>
            <a:t> </a:t>
          </a:r>
          <a:r>
            <a:rPr lang="en-US" sz="2400" dirty="0" err="1" smtClean="0"/>
            <a:t>inachita</a:t>
          </a:r>
          <a:r>
            <a:rPr lang="en-US" sz="2400" dirty="0" smtClean="0"/>
            <a:t> </a:t>
          </a:r>
          <a:r>
            <a:rPr lang="en-US" sz="2400" dirty="0" err="1" smtClean="0"/>
            <a:t>kuti</a:t>
          </a:r>
          <a:r>
            <a:rPr lang="en-US" sz="2400" dirty="0" smtClean="0"/>
            <a:t> </a:t>
          </a:r>
          <a:r>
            <a:rPr lang="en-US" sz="2400" dirty="0" err="1" smtClean="0"/>
            <a:t>phwii</a:t>
          </a:r>
          <a:r>
            <a:rPr lang="en-US" sz="2400" dirty="0" smtClean="0"/>
            <a:t> </a:t>
          </a:r>
          <a:r>
            <a:rPr lang="en-US" sz="2400" dirty="0" err="1" smtClean="0"/>
            <a:t>muja</a:t>
          </a:r>
          <a:r>
            <a:rPr lang="en-US" sz="2400" dirty="0" smtClean="0"/>
            <a:t> </a:t>
          </a:r>
          <a:r>
            <a:rPr lang="en-US" sz="2400" dirty="0" err="1" smtClean="0"/>
            <a:t>amalankhula</a:t>
          </a:r>
          <a:r>
            <a:rPr lang="en-US" sz="2400" dirty="0" smtClean="0"/>
            <a:t> </a:t>
          </a:r>
          <a:r>
            <a:rPr lang="en-US" sz="2400" dirty="0" err="1" smtClean="0"/>
            <a:t>nafe</a:t>
          </a:r>
          <a:r>
            <a:rPr lang="en-US" sz="2400" dirty="0" smtClean="0"/>
            <a:t> </a:t>
          </a:r>
          <a:r>
            <a:rPr lang="en-US" sz="2400" dirty="0" err="1" smtClean="0"/>
            <a:t>panjira</a:t>
          </a:r>
          <a:r>
            <a:rPr lang="en-US" sz="2400" dirty="0" smtClean="0"/>
            <a:t> </a:t>
          </a:r>
          <a:r>
            <a:rPr lang="en-US" sz="2400" dirty="0" err="1" smtClean="0"/>
            <a:t>paja</a:t>
          </a:r>
          <a:r>
            <a:rPr lang="en-US" sz="2400" dirty="0" smtClean="0"/>
            <a:t> </a:t>
          </a:r>
          <a:r>
            <a:rPr lang="en-US" sz="2400" dirty="0" err="1" smtClean="0"/>
            <a:t>nkumatitanthauzira</a:t>
          </a:r>
          <a:r>
            <a:rPr lang="en-US" sz="2400" dirty="0" smtClean="0"/>
            <a:t> </a:t>
          </a:r>
          <a:r>
            <a:rPr lang="en-US" sz="2400" dirty="0" err="1" smtClean="0"/>
            <a:t>malembo</a:t>
          </a:r>
          <a:r>
            <a:rPr lang="en-US" sz="2400" dirty="0" smtClean="0"/>
            <a:t>”.       Luka 24:32</a:t>
          </a:r>
          <a:endParaRPr lang="en-US" sz="2400" dirty="0"/>
        </a:p>
      </dgm:t>
    </dgm:pt>
    <dgm:pt modelId="{91271AF8-CCDA-4890-B0D8-68EDA2BC17FA}" type="parTrans" cxnId="{34EA41F5-DAF2-487B-9F22-FF61BA347257}">
      <dgm:prSet/>
      <dgm:spPr/>
      <dgm:t>
        <a:bodyPr/>
        <a:lstStyle/>
        <a:p>
          <a:endParaRPr lang="en-US"/>
        </a:p>
      </dgm:t>
    </dgm:pt>
    <dgm:pt modelId="{47FFF525-1F9F-4518-865A-E2ACA86A9444}" type="sibTrans" cxnId="{34EA41F5-DAF2-487B-9F22-FF61BA347257}">
      <dgm:prSet/>
      <dgm:spPr/>
      <dgm:t>
        <a:bodyPr/>
        <a:lstStyle/>
        <a:p>
          <a:endParaRPr lang="en-US"/>
        </a:p>
      </dgm:t>
    </dgm:pt>
    <dgm:pt modelId="{F58EFA9F-3D8D-42CF-B846-8016C43FA966}">
      <dgm:prSet custT="1"/>
      <dgm:spPr/>
      <dgm:t>
        <a:bodyPr/>
        <a:lstStyle/>
        <a:p>
          <a:pPr rtl="0"/>
          <a:r>
            <a:rPr lang="en-US" sz="2400" dirty="0" err="1" smtClean="0"/>
            <a:t>Yesu</a:t>
          </a:r>
          <a:r>
            <a:rPr lang="en-US" sz="2400" dirty="0" smtClean="0"/>
            <a:t> mwini wake ndi Mau </a:t>
          </a:r>
          <a:r>
            <a:rPr lang="en-US" sz="2400" dirty="0" err="1" smtClean="0"/>
            <a:t>amoyo</a:t>
          </a:r>
          <a:r>
            <a:rPr lang="en-US" sz="2400" dirty="0" smtClean="0"/>
            <a:t>, </a:t>
          </a:r>
          <a:r>
            <a:rPr lang="en-US" sz="2400" dirty="0" err="1" smtClean="0"/>
            <a:t>Iye</a:t>
          </a:r>
          <a:r>
            <a:rPr lang="en-US" sz="2400" dirty="0" smtClean="0"/>
            <a:t> </a:t>
          </a:r>
          <a:r>
            <a:rPr lang="en-US" sz="2400" dirty="0" err="1" smtClean="0"/>
            <a:t>amene</a:t>
          </a:r>
          <a:r>
            <a:rPr lang="en-US" sz="2400" dirty="0" smtClean="0"/>
            <a:t> </a:t>
          </a:r>
          <a:r>
            <a:rPr lang="en-US" sz="2400" dirty="0" err="1" smtClean="0"/>
            <a:t>angachititse</a:t>
          </a:r>
          <a:r>
            <a:rPr lang="en-US" sz="2400" dirty="0" smtClean="0"/>
            <a:t> </a:t>
          </a:r>
          <a:r>
            <a:rPr lang="en-US" sz="2400" dirty="0" err="1" smtClean="0"/>
            <a:t>mitima</a:t>
          </a:r>
          <a:r>
            <a:rPr lang="en-US" sz="2400" dirty="0" smtClean="0"/>
            <a:t> </a:t>
          </a:r>
          <a:r>
            <a:rPr lang="en-US" sz="2400" dirty="0" err="1" smtClean="0"/>
            <a:t>yatheu</a:t>
          </a:r>
          <a:r>
            <a:rPr lang="en-US" sz="2400" dirty="0" smtClean="0"/>
            <a:t> </a:t>
          </a:r>
          <a:r>
            <a:rPr lang="en-US" sz="2400" dirty="0" err="1" smtClean="0"/>
            <a:t>kuyaka</a:t>
          </a:r>
          <a:r>
            <a:rPr lang="en-US" sz="2400" dirty="0" smtClean="0"/>
            <a:t> moto </a:t>
          </a:r>
          <a:r>
            <a:rPr lang="en-US" sz="2400" dirty="0" err="1" smtClean="0"/>
            <a:t>pamene</a:t>
          </a:r>
          <a:r>
            <a:rPr lang="en-US" sz="2400" dirty="0" smtClean="0"/>
            <a:t> </a:t>
          </a:r>
          <a:r>
            <a:rPr lang="en-US" sz="2400" dirty="0" err="1" smtClean="0"/>
            <a:t>akuyiunikira</a:t>
          </a:r>
          <a:r>
            <a:rPr lang="en-US" sz="2400" dirty="0" smtClean="0"/>
            <a:t> ndi </a:t>
          </a:r>
          <a:r>
            <a:rPr lang="en-US" sz="2400" dirty="0" err="1" smtClean="0"/>
            <a:t>kuyisintha</a:t>
          </a:r>
          <a:r>
            <a:rPr lang="en-US" sz="2400" dirty="0" smtClean="0"/>
            <a:t>.</a:t>
          </a:r>
          <a:endParaRPr lang="en-US" sz="2400" dirty="0"/>
        </a:p>
      </dgm:t>
    </dgm:pt>
    <dgm:pt modelId="{0A3878A8-B909-4225-931D-CA37B6F49207}" type="parTrans" cxnId="{FFE6BC21-AD37-418E-A6EC-C5A403F15EC4}">
      <dgm:prSet/>
      <dgm:spPr/>
      <dgm:t>
        <a:bodyPr/>
        <a:lstStyle/>
        <a:p>
          <a:endParaRPr lang="en-US"/>
        </a:p>
      </dgm:t>
    </dgm:pt>
    <dgm:pt modelId="{A8E3CC8B-C4C8-4715-A059-2A397D8C4E18}" type="sibTrans" cxnId="{FFE6BC21-AD37-418E-A6EC-C5A403F15EC4}">
      <dgm:prSet/>
      <dgm:spPr/>
      <dgm:t>
        <a:bodyPr/>
        <a:lstStyle/>
        <a:p>
          <a:endParaRPr lang="en-US"/>
        </a:p>
      </dgm:t>
    </dgm:pt>
    <dgm:pt modelId="{E871D014-0F95-4F6E-B11E-D09C09567D16}" type="pres">
      <dgm:prSet presAssocID="{CB89219C-7A00-425B-B4A1-980E8EB6B3D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62476D2-019F-4BD2-87A0-81FACB978349}" type="pres">
      <dgm:prSet presAssocID="{5AC996FB-1C44-4100-B195-721F8ED7156A}" presName="circ1" presStyleLbl="vennNode1" presStyleIdx="0" presStyleCnt="3" custScaleX="211410" custLinFactNeighborX="-260" custLinFactNeighborY="10804"/>
      <dgm:spPr/>
      <dgm:t>
        <a:bodyPr/>
        <a:lstStyle/>
        <a:p>
          <a:endParaRPr lang="en-US"/>
        </a:p>
      </dgm:t>
    </dgm:pt>
    <dgm:pt modelId="{8EDB7E48-19BB-494B-8699-E924B2AE6ADE}" type="pres">
      <dgm:prSet presAssocID="{5AC996FB-1C44-4100-B195-721F8ED7156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0DFB8F-AA97-4012-8C0E-25EB354CBEBE}" type="pres">
      <dgm:prSet presAssocID="{16AB9FF5-61DD-41AD-B61E-8B0051E5865F}" presName="circ2" presStyleLbl="vennNode1" presStyleIdx="1" presStyleCnt="3" custScaleX="213792" custScaleY="82097" custLinFactNeighborX="30736" custLinFactNeighborY="15654"/>
      <dgm:spPr/>
      <dgm:t>
        <a:bodyPr/>
        <a:lstStyle/>
        <a:p>
          <a:endParaRPr lang="en-US"/>
        </a:p>
      </dgm:t>
    </dgm:pt>
    <dgm:pt modelId="{D6121244-9821-4AEF-BBF5-BA74F02EE41A}" type="pres">
      <dgm:prSet presAssocID="{16AB9FF5-61DD-41AD-B61E-8B0051E5865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14DDD6-CAAC-47E5-A6F5-1C4F8D93E579}" type="pres">
      <dgm:prSet presAssocID="{F58EFA9F-3D8D-42CF-B846-8016C43FA966}" presName="circ3" presStyleLbl="vennNode1" presStyleIdx="2" presStyleCnt="3" custScaleX="140872" custScaleY="75992" custLinFactNeighborX="-48008" custLinFactNeighborY="6700"/>
      <dgm:spPr/>
      <dgm:t>
        <a:bodyPr/>
        <a:lstStyle/>
        <a:p>
          <a:endParaRPr lang="en-US"/>
        </a:p>
      </dgm:t>
    </dgm:pt>
    <dgm:pt modelId="{3C8805BF-4F87-432D-B884-39666599AC50}" type="pres">
      <dgm:prSet presAssocID="{F58EFA9F-3D8D-42CF-B846-8016C43FA96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7B7944-2B34-4DE1-98FB-523D56AF5120}" type="presOf" srcId="{16AB9FF5-61DD-41AD-B61E-8B0051E5865F}" destId="{020DFB8F-AA97-4012-8C0E-25EB354CBEBE}" srcOrd="0" destOrd="0" presId="urn:microsoft.com/office/officeart/2005/8/layout/venn1"/>
    <dgm:cxn modelId="{2A6BEAC2-7E9C-4A16-9346-69FA9C196014}" type="presOf" srcId="{F58EFA9F-3D8D-42CF-B846-8016C43FA966}" destId="{4714DDD6-CAAC-47E5-A6F5-1C4F8D93E579}" srcOrd="0" destOrd="0" presId="urn:microsoft.com/office/officeart/2005/8/layout/venn1"/>
    <dgm:cxn modelId="{F618B747-3C58-4D01-9603-D5DE6048BEA6}" srcId="{CB89219C-7A00-425B-B4A1-980E8EB6B3D7}" destId="{5AC996FB-1C44-4100-B195-721F8ED7156A}" srcOrd="0" destOrd="0" parTransId="{11B7C4CC-29C2-4AE3-BD00-51584982830B}" sibTransId="{83071DB6-DA7D-40DD-9D63-4867241AA8FB}"/>
    <dgm:cxn modelId="{FFE6BC21-AD37-418E-A6EC-C5A403F15EC4}" srcId="{CB89219C-7A00-425B-B4A1-980E8EB6B3D7}" destId="{F58EFA9F-3D8D-42CF-B846-8016C43FA966}" srcOrd="2" destOrd="0" parTransId="{0A3878A8-B909-4225-931D-CA37B6F49207}" sibTransId="{A8E3CC8B-C4C8-4715-A059-2A397D8C4E18}"/>
    <dgm:cxn modelId="{8A3FF91D-3D63-4954-85E3-13F7847F1677}" type="presOf" srcId="{CB89219C-7A00-425B-B4A1-980E8EB6B3D7}" destId="{E871D014-0F95-4F6E-B11E-D09C09567D16}" srcOrd="0" destOrd="0" presId="urn:microsoft.com/office/officeart/2005/8/layout/venn1"/>
    <dgm:cxn modelId="{BCB2371A-3A9B-447C-B870-0F80B7A708DE}" type="presOf" srcId="{5AC996FB-1C44-4100-B195-721F8ED7156A}" destId="{C62476D2-019F-4BD2-87A0-81FACB978349}" srcOrd="0" destOrd="0" presId="urn:microsoft.com/office/officeart/2005/8/layout/venn1"/>
    <dgm:cxn modelId="{34EA41F5-DAF2-487B-9F22-FF61BA347257}" srcId="{CB89219C-7A00-425B-B4A1-980E8EB6B3D7}" destId="{16AB9FF5-61DD-41AD-B61E-8B0051E5865F}" srcOrd="1" destOrd="0" parTransId="{91271AF8-CCDA-4890-B0D8-68EDA2BC17FA}" sibTransId="{47FFF525-1F9F-4518-865A-E2ACA86A9444}"/>
    <dgm:cxn modelId="{C2E3D99F-4542-44CA-BD4C-7012D9C2DBE6}" type="presOf" srcId="{16AB9FF5-61DD-41AD-B61E-8B0051E5865F}" destId="{D6121244-9821-4AEF-BBF5-BA74F02EE41A}" srcOrd="1" destOrd="0" presId="urn:microsoft.com/office/officeart/2005/8/layout/venn1"/>
    <dgm:cxn modelId="{B9A6C573-51AA-405C-AB4D-17B17B00188D}" type="presOf" srcId="{5AC996FB-1C44-4100-B195-721F8ED7156A}" destId="{8EDB7E48-19BB-494B-8699-E924B2AE6ADE}" srcOrd="1" destOrd="0" presId="urn:microsoft.com/office/officeart/2005/8/layout/venn1"/>
    <dgm:cxn modelId="{2FAE9E00-53ED-4CA5-9B9C-6683A652D6EE}" type="presOf" srcId="{F58EFA9F-3D8D-42CF-B846-8016C43FA966}" destId="{3C8805BF-4F87-432D-B884-39666599AC50}" srcOrd="1" destOrd="0" presId="urn:microsoft.com/office/officeart/2005/8/layout/venn1"/>
    <dgm:cxn modelId="{E81F2EA9-F43B-4B48-841C-F04147940CA9}" type="presParOf" srcId="{E871D014-0F95-4F6E-B11E-D09C09567D16}" destId="{C62476D2-019F-4BD2-87A0-81FACB978349}" srcOrd="0" destOrd="0" presId="urn:microsoft.com/office/officeart/2005/8/layout/venn1"/>
    <dgm:cxn modelId="{C3A0C06F-5C8A-4258-938E-DBD783D8DD61}" type="presParOf" srcId="{E871D014-0F95-4F6E-B11E-D09C09567D16}" destId="{8EDB7E48-19BB-494B-8699-E924B2AE6ADE}" srcOrd="1" destOrd="0" presId="urn:microsoft.com/office/officeart/2005/8/layout/venn1"/>
    <dgm:cxn modelId="{1E385C3B-63AC-4376-B37D-373DC4FB49B8}" type="presParOf" srcId="{E871D014-0F95-4F6E-B11E-D09C09567D16}" destId="{020DFB8F-AA97-4012-8C0E-25EB354CBEBE}" srcOrd="2" destOrd="0" presId="urn:microsoft.com/office/officeart/2005/8/layout/venn1"/>
    <dgm:cxn modelId="{B8487F67-E791-4758-9658-E38F9C848F62}" type="presParOf" srcId="{E871D014-0F95-4F6E-B11E-D09C09567D16}" destId="{D6121244-9821-4AEF-BBF5-BA74F02EE41A}" srcOrd="3" destOrd="0" presId="urn:microsoft.com/office/officeart/2005/8/layout/venn1"/>
    <dgm:cxn modelId="{E339341F-64B7-411A-AD13-63B9BADB9E45}" type="presParOf" srcId="{E871D014-0F95-4F6E-B11E-D09C09567D16}" destId="{4714DDD6-CAAC-47E5-A6F5-1C4F8D93E579}" srcOrd="4" destOrd="0" presId="urn:microsoft.com/office/officeart/2005/8/layout/venn1"/>
    <dgm:cxn modelId="{4AAC9085-5727-4761-BFE4-87825D8E8A03}" type="presParOf" srcId="{E871D014-0F95-4F6E-B11E-D09C09567D16}" destId="{3C8805BF-4F87-432D-B884-39666599AC5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A84C1D8-5060-4475-B0A7-6E668FEC87F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A9A616-9593-4433-A8FB-2A5986D16177}">
      <dgm:prSet/>
      <dgm:spPr>
        <a:solidFill>
          <a:srgbClr val="00B050"/>
        </a:solidFill>
      </dgm:spPr>
      <dgm:t>
        <a:bodyPr/>
        <a:lstStyle/>
        <a:p>
          <a:pPr rtl="0"/>
          <a:r>
            <a:rPr lang="en-US" dirty="0" smtClean="0"/>
            <a:t>1. “</a:t>
          </a:r>
          <a:r>
            <a:rPr lang="en-US" dirty="0" err="1" smtClean="0"/>
            <a:t>kuyambira</a:t>
          </a:r>
          <a:r>
            <a:rPr lang="en-US" dirty="0" smtClean="0"/>
            <a:t> pa </a:t>
          </a:r>
          <a:r>
            <a:rPr lang="en-US" dirty="0" err="1" smtClean="0"/>
            <a:t>mabuku</a:t>
          </a:r>
          <a:r>
            <a:rPr lang="en-US" dirty="0" smtClean="0"/>
            <a:t> a </a:t>
          </a:r>
          <a:r>
            <a:rPr lang="en-US" dirty="0" err="1" smtClean="0"/>
            <a:t>Mose</a:t>
          </a:r>
          <a:r>
            <a:rPr lang="en-US" dirty="0" smtClean="0"/>
            <a:t> </a:t>
          </a:r>
          <a:r>
            <a:rPr lang="en-US" dirty="0" err="1" smtClean="0"/>
            <a:t>mpaka</a:t>
          </a:r>
          <a:r>
            <a:rPr lang="en-US" dirty="0" smtClean="0"/>
            <a:t> </a:t>
          </a:r>
          <a:r>
            <a:rPr lang="en-US" dirty="0" err="1" smtClean="0"/>
            <a:t>mabuku</a:t>
          </a:r>
          <a:r>
            <a:rPr lang="en-US" dirty="0" smtClean="0"/>
            <a:t> a </a:t>
          </a:r>
          <a:r>
            <a:rPr lang="en-US" dirty="0" err="1" smtClean="0"/>
            <a:t>aneneri</a:t>
          </a:r>
          <a:r>
            <a:rPr lang="en-US" dirty="0" smtClean="0"/>
            <a:t> </a:t>
          </a:r>
          <a:r>
            <a:rPr lang="en-US" dirty="0" err="1" smtClean="0"/>
            <a:t>onse</a:t>
          </a:r>
          <a:r>
            <a:rPr lang="en-US" dirty="0" smtClean="0"/>
            <a:t>, </a:t>
          </a:r>
          <a:r>
            <a:rPr lang="en-US" dirty="0" err="1" smtClean="0"/>
            <a:t>Tchulani</a:t>
          </a:r>
          <a:r>
            <a:rPr lang="en-US" dirty="0" smtClean="0"/>
            <a:t> </a:t>
          </a:r>
          <a:r>
            <a:rPr lang="en-US" dirty="0" err="1" smtClean="0"/>
            <a:t>mau</a:t>
          </a:r>
          <a:r>
            <a:rPr lang="en-US" dirty="0" smtClean="0"/>
            <a:t> / </a:t>
          </a:r>
          <a:r>
            <a:rPr lang="en-US" dirty="0" err="1" smtClean="0"/>
            <a:t>malemba</a:t>
          </a:r>
          <a:r>
            <a:rPr lang="en-US" dirty="0" smtClean="0"/>
            <a:t> </a:t>
          </a:r>
          <a:r>
            <a:rPr lang="en-US" dirty="0" err="1" smtClean="0"/>
            <a:t>mchipangano</a:t>
          </a:r>
          <a:r>
            <a:rPr lang="en-US" dirty="0" smtClean="0"/>
            <a:t> </a:t>
          </a:r>
          <a:r>
            <a:rPr lang="en-US" dirty="0" err="1" smtClean="0"/>
            <a:t>chakale</a:t>
          </a:r>
          <a:r>
            <a:rPr lang="en-US" dirty="0" smtClean="0"/>
            <a:t> </a:t>
          </a:r>
          <a:r>
            <a:rPr lang="en-US" dirty="0" err="1" smtClean="0"/>
            <a:t>amene</a:t>
          </a:r>
          <a:r>
            <a:rPr lang="en-US" dirty="0" smtClean="0"/>
            <a:t> </a:t>
          </a:r>
          <a:r>
            <a:rPr lang="en-US" dirty="0" err="1" smtClean="0"/>
            <a:t>amalosela</a:t>
          </a:r>
          <a:r>
            <a:rPr lang="en-US" dirty="0" smtClean="0"/>
            <a:t> </a:t>
          </a:r>
          <a:r>
            <a:rPr lang="en-US" dirty="0" err="1" smtClean="0"/>
            <a:t>za</a:t>
          </a:r>
          <a:r>
            <a:rPr lang="en-US" dirty="0" smtClean="0"/>
            <a:t> </a:t>
          </a:r>
          <a:r>
            <a:rPr lang="en-US" dirty="0" err="1" smtClean="0"/>
            <a:t>utumiki</a:t>
          </a:r>
          <a:r>
            <a:rPr lang="en-US" dirty="0" smtClean="0"/>
            <a:t> </a:t>
          </a:r>
          <a:r>
            <a:rPr lang="en-US" dirty="0" err="1" smtClean="0"/>
            <a:t>wa</a:t>
          </a:r>
          <a:r>
            <a:rPr lang="en-US" dirty="0" smtClean="0"/>
            <a:t> </a:t>
          </a:r>
          <a:r>
            <a:rPr lang="en-US" dirty="0" err="1" smtClean="0"/>
            <a:t>Ambuye</a:t>
          </a:r>
          <a:r>
            <a:rPr lang="en-US" dirty="0" smtClean="0"/>
            <a:t> </a:t>
          </a:r>
          <a:r>
            <a:rPr lang="en-US" dirty="0" err="1" smtClean="0"/>
            <a:t>Yesu</a:t>
          </a:r>
          <a:r>
            <a:rPr lang="en-US" dirty="0" smtClean="0"/>
            <a:t>?</a:t>
          </a:r>
          <a:endParaRPr lang="en-US" dirty="0"/>
        </a:p>
      </dgm:t>
    </dgm:pt>
    <dgm:pt modelId="{36A633A8-8C24-41B4-ACD7-7D81D26A4CE1}" type="parTrans" cxnId="{9D25A317-3F63-4833-8691-8C385FF50F51}">
      <dgm:prSet/>
      <dgm:spPr/>
      <dgm:t>
        <a:bodyPr/>
        <a:lstStyle/>
        <a:p>
          <a:endParaRPr lang="en-US"/>
        </a:p>
      </dgm:t>
    </dgm:pt>
    <dgm:pt modelId="{8BF65F4C-A0E7-489A-B47B-F938212FFEDF}" type="sibTrans" cxnId="{9D25A317-3F63-4833-8691-8C385FF50F51}">
      <dgm:prSet/>
      <dgm:spPr/>
      <dgm:t>
        <a:bodyPr/>
        <a:lstStyle/>
        <a:p>
          <a:endParaRPr lang="en-US"/>
        </a:p>
      </dgm:t>
    </dgm:pt>
    <dgm:pt modelId="{5408B691-1382-40F6-8E5B-BFCB4E69D100}">
      <dgm:prSet/>
      <dgm:spPr/>
      <dgm:t>
        <a:bodyPr/>
        <a:lstStyle/>
        <a:p>
          <a:pPr rtl="0"/>
          <a:r>
            <a:rPr lang="en-US" smtClean="0"/>
            <a:t>2. “Mitima ya ophunzira aja idalumpha ndi chimwemwe</a:t>
          </a:r>
          <a:r>
            <a:rPr lang="x-none" smtClean="0"/>
            <a:t>…</a:t>
          </a:r>
          <a:r>
            <a:rPr lang="en-GB" smtClean="0"/>
            <a:t>, mungagawireko anzanu mmene mmamvera mukamva mau a Mulungu, kapena mukakumana ndi Ambuye Yesu pachipembedzo?</a:t>
          </a:r>
          <a:endParaRPr lang="en-US"/>
        </a:p>
      </dgm:t>
    </dgm:pt>
    <dgm:pt modelId="{1DC94651-2154-4246-ACE8-80E29C894845}" type="parTrans" cxnId="{DE66C899-A006-44CE-B3AA-3AD87C5CFE2D}">
      <dgm:prSet/>
      <dgm:spPr/>
      <dgm:t>
        <a:bodyPr/>
        <a:lstStyle/>
        <a:p>
          <a:endParaRPr lang="en-US"/>
        </a:p>
      </dgm:t>
    </dgm:pt>
    <dgm:pt modelId="{7F4B288F-347E-48BD-87AF-54460E8F220A}" type="sibTrans" cxnId="{DE66C899-A006-44CE-B3AA-3AD87C5CFE2D}">
      <dgm:prSet/>
      <dgm:spPr/>
      <dgm:t>
        <a:bodyPr/>
        <a:lstStyle/>
        <a:p>
          <a:endParaRPr lang="en-US"/>
        </a:p>
      </dgm:t>
    </dgm:pt>
    <dgm:pt modelId="{DAE9BD3A-E974-4F74-9918-54E2868C032B}">
      <dgm:prSet/>
      <dgm:spPr>
        <a:solidFill>
          <a:srgbClr val="FF0000"/>
        </a:solidFill>
      </dgm:spPr>
      <dgm:t>
        <a:bodyPr/>
        <a:lstStyle/>
        <a:p>
          <a:pPr rtl="0"/>
          <a:r>
            <a:rPr lang="en-US" smtClean="0"/>
            <a:t>3. Mukuganiza kuti Ambuye Yesu amene ndi mau opatsa moyo amayatsa mitima yathu ndi kuyisintha?</a:t>
          </a:r>
          <a:endParaRPr lang="en-US"/>
        </a:p>
      </dgm:t>
    </dgm:pt>
    <dgm:pt modelId="{20162648-C903-4822-84B5-D69C4FB5ED51}" type="parTrans" cxnId="{D442AD1F-0F06-4509-9760-7FA6D679C710}">
      <dgm:prSet/>
      <dgm:spPr/>
      <dgm:t>
        <a:bodyPr/>
        <a:lstStyle/>
        <a:p>
          <a:endParaRPr lang="en-US"/>
        </a:p>
      </dgm:t>
    </dgm:pt>
    <dgm:pt modelId="{A36F3A9C-829D-4EB8-99CA-2BFD067103F6}" type="sibTrans" cxnId="{D442AD1F-0F06-4509-9760-7FA6D679C710}">
      <dgm:prSet/>
      <dgm:spPr/>
      <dgm:t>
        <a:bodyPr/>
        <a:lstStyle/>
        <a:p>
          <a:endParaRPr lang="en-US"/>
        </a:p>
      </dgm:t>
    </dgm:pt>
    <dgm:pt modelId="{5EE4A4A8-70C7-4FB7-A9D7-020EAEFC3023}" type="pres">
      <dgm:prSet presAssocID="{1A84C1D8-5060-4475-B0A7-6E668FEC87F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8666163-7C62-45B0-9F0C-AD7708B4CC98}" type="pres">
      <dgm:prSet presAssocID="{1A84C1D8-5060-4475-B0A7-6E668FEC87F2}" presName="arrow" presStyleLbl="bgShp" presStyleIdx="0" presStyleCnt="1"/>
      <dgm:spPr/>
    </dgm:pt>
    <dgm:pt modelId="{68531581-018D-47C1-A81F-2173DD79EA77}" type="pres">
      <dgm:prSet presAssocID="{1A84C1D8-5060-4475-B0A7-6E668FEC87F2}" presName="linearProcess" presStyleCnt="0"/>
      <dgm:spPr/>
    </dgm:pt>
    <dgm:pt modelId="{A0959721-A70B-4FA6-A77A-2A74649D50B0}" type="pres">
      <dgm:prSet presAssocID="{4BA9A616-9593-4433-A8FB-2A5986D16177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B5F327-8ED1-42DA-81DC-086411626F49}" type="pres">
      <dgm:prSet presAssocID="{8BF65F4C-A0E7-489A-B47B-F938212FFEDF}" presName="sibTrans" presStyleCnt="0"/>
      <dgm:spPr/>
    </dgm:pt>
    <dgm:pt modelId="{30635710-21C2-422E-B72D-7518B93AEB23}" type="pres">
      <dgm:prSet presAssocID="{5408B691-1382-40F6-8E5B-BFCB4E69D100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2C6B6B-3A62-4DB1-B4C3-FCF144319E43}" type="pres">
      <dgm:prSet presAssocID="{7F4B288F-347E-48BD-87AF-54460E8F220A}" presName="sibTrans" presStyleCnt="0"/>
      <dgm:spPr/>
    </dgm:pt>
    <dgm:pt modelId="{8344B37E-BA6C-4729-B052-3680D9970972}" type="pres">
      <dgm:prSet presAssocID="{DAE9BD3A-E974-4F74-9918-54E2868C032B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25A317-3F63-4833-8691-8C385FF50F51}" srcId="{1A84C1D8-5060-4475-B0A7-6E668FEC87F2}" destId="{4BA9A616-9593-4433-A8FB-2A5986D16177}" srcOrd="0" destOrd="0" parTransId="{36A633A8-8C24-41B4-ACD7-7D81D26A4CE1}" sibTransId="{8BF65F4C-A0E7-489A-B47B-F938212FFEDF}"/>
    <dgm:cxn modelId="{511B6BAB-7018-42AD-8325-D9AFC6E93D8E}" type="presOf" srcId="{DAE9BD3A-E974-4F74-9918-54E2868C032B}" destId="{8344B37E-BA6C-4729-B052-3680D9970972}" srcOrd="0" destOrd="0" presId="urn:microsoft.com/office/officeart/2005/8/layout/hProcess9"/>
    <dgm:cxn modelId="{85CBD331-A23D-4DEE-93FD-36AEC24D011A}" type="presOf" srcId="{1A84C1D8-5060-4475-B0A7-6E668FEC87F2}" destId="{5EE4A4A8-70C7-4FB7-A9D7-020EAEFC3023}" srcOrd="0" destOrd="0" presId="urn:microsoft.com/office/officeart/2005/8/layout/hProcess9"/>
    <dgm:cxn modelId="{DE66C899-A006-44CE-B3AA-3AD87C5CFE2D}" srcId="{1A84C1D8-5060-4475-B0A7-6E668FEC87F2}" destId="{5408B691-1382-40F6-8E5B-BFCB4E69D100}" srcOrd="1" destOrd="0" parTransId="{1DC94651-2154-4246-ACE8-80E29C894845}" sibTransId="{7F4B288F-347E-48BD-87AF-54460E8F220A}"/>
    <dgm:cxn modelId="{B9DE0A04-DAB9-4280-8138-E8C9525522E1}" type="presOf" srcId="{5408B691-1382-40F6-8E5B-BFCB4E69D100}" destId="{30635710-21C2-422E-B72D-7518B93AEB23}" srcOrd="0" destOrd="0" presId="urn:microsoft.com/office/officeart/2005/8/layout/hProcess9"/>
    <dgm:cxn modelId="{D442AD1F-0F06-4509-9760-7FA6D679C710}" srcId="{1A84C1D8-5060-4475-B0A7-6E668FEC87F2}" destId="{DAE9BD3A-E974-4F74-9918-54E2868C032B}" srcOrd="2" destOrd="0" parTransId="{20162648-C903-4822-84B5-D69C4FB5ED51}" sibTransId="{A36F3A9C-829D-4EB8-99CA-2BFD067103F6}"/>
    <dgm:cxn modelId="{C619E176-3588-4402-B06C-5B0D144A36FA}" type="presOf" srcId="{4BA9A616-9593-4433-A8FB-2A5986D16177}" destId="{A0959721-A70B-4FA6-A77A-2A74649D50B0}" srcOrd="0" destOrd="0" presId="urn:microsoft.com/office/officeart/2005/8/layout/hProcess9"/>
    <dgm:cxn modelId="{930CADC2-3AEA-48D4-B0E9-2B7E9FCA267D}" type="presParOf" srcId="{5EE4A4A8-70C7-4FB7-A9D7-020EAEFC3023}" destId="{28666163-7C62-45B0-9F0C-AD7708B4CC98}" srcOrd="0" destOrd="0" presId="urn:microsoft.com/office/officeart/2005/8/layout/hProcess9"/>
    <dgm:cxn modelId="{D687764F-4450-4A83-A7B8-0B6C64B82AE9}" type="presParOf" srcId="{5EE4A4A8-70C7-4FB7-A9D7-020EAEFC3023}" destId="{68531581-018D-47C1-A81F-2173DD79EA77}" srcOrd="1" destOrd="0" presId="urn:microsoft.com/office/officeart/2005/8/layout/hProcess9"/>
    <dgm:cxn modelId="{2C16478F-F691-4E28-81D6-3E7467BB0BF8}" type="presParOf" srcId="{68531581-018D-47C1-A81F-2173DD79EA77}" destId="{A0959721-A70B-4FA6-A77A-2A74649D50B0}" srcOrd="0" destOrd="0" presId="urn:microsoft.com/office/officeart/2005/8/layout/hProcess9"/>
    <dgm:cxn modelId="{51D8A078-8BBA-488D-90F6-7FE5DCF5F9AB}" type="presParOf" srcId="{68531581-018D-47C1-A81F-2173DD79EA77}" destId="{60B5F327-8ED1-42DA-81DC-086411626F49}" srcOrd="1" destOrd="0" presId="urn:microsoft.com/office/officeart/2005/8/layout/hProcess9"/>
    <dgm:cxn modelId="{79C50CD6-6174-4626-96FD-30583916F41A}" type="presParOf" srcId="{68531581-018D-47C1-A81F-2173DD79EA77}" destId="{30635710-21C2-422E-B72D-7518B93AEB23}" srcOrd="2" destOrd="0" presId="urn:microsoft.com/office/officeart/2005/8/layout/hProcess9"/>
    <dgm:cxn modelId="{5F72C6A0-899F-4320-B9F6-4B83753F92A4}" type="presParOf" srcId="{68531581-018D-47C1-A81F-2173DD79EA77}" destId="{5D2C6B6B-3A62-4DB1-B4C3-FCF144319E43}" srcOrd="3" destOrd="0" presId="urn:microsoft.com/office/officeart/2005/8/layout/hProcess9"/>
    <dgm:cxn modelId="{6E47BDE9-A2F7-47A5-8807-BCA7CC1B8635}" type="presParOf" srcId="{68531581-018D-47C1-A81F-2173DD79EA77}" destId="{8344B37E-BA6C-4729-B052-3680D997097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28BB6D4-6094-4826-822B-A8317DE0ADFB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6BB2FC-4FE8-47C6-AA48-A3AFEF283F84}">
      <dgm:prSet/>
      <dgm:spPr/>
      <dgm:t>
        <a:bodyPr/>
        <a:lstStyle/>
        <a:p>
          <a:pPr rtl="0"/>
          <a:r>
            <a:rPr lang="en-US" dirty="0" err="1" smtClean="0"/>
            <a:t>Apapa</a:t>
          </a:r>
          <a:r>
            <a:rPr lang="en-US" dirty="0" smtClean="0"/>
            <a:t> </a:t>
          </a:r>
          <a:r>
            <a:rPr lang="en-US" dirty="0" err="1" smtClean="0"/>
            <a:t>akumalizitsa</a:t>
          </a:r>
          <a:r>
            <a:rPr lang="en-US" dirty="0" smtClean="0"/>
            <a:t> </a:t>
          </a:r>
          <a:r>
            <a:rPr lang="en-US" dirty="0" err="1" smtClean="0"/>
            <a:t>mfundo</a:t>
          </a:r>
          <a:r>
            <a:rPr lang="en-US" dirty="0" smtClean="0"/>
            <a:t> </a:t>
          </a:r>
          <a:r>
            <a:rPr lang="en-US" dirty="0" err="1" smtClean="0"/>
            <a:t>yoyambayi</a:t>
          </a:r>
          <a:r>
            <a:rPr lang="en-US" dirty="0" smtClean="0"/>
            <a:t> </a:t>
          </a:r>
          <a:r>
            <a:rPr lang="en-US" dirty="0" err="1" smtClean="0"/>
            <a:t>ponena</a:t>
          </a:r>
          <a:r>
            <a:rPr lang="en-US" dirty="0" smtClean="0"/>
            <a:t> </a:t>
          </a:r>
          <a:r>
            <a:rPr lang="en-US" dirty="0" err="1" smtClean="0"/>
            <a:t>kuti</a:t>
          </a:r>
          <a:r>
            <a:rPr lang="en-US" dirty="0" smtClean="0"/>
            <a:t>:</a:t>
          </a:r>
          <a:endParaRPr lang="en-US" dirty="0"/>
        </a:p>
      </dgm:t>
    </dgm:pt>
    <dgm:pt modelId="{BE3FC35F-B8F9-491A-A2EA-9C8CB3A281C9}" type="parTrans" cxnId="{5B75A26F-1F41-4448-92DB-C5061F31AF54}">
      <dgm:prSet/>
      <dgm:spPr/>
      <dgm:t>
        <a:bodyPr/>
        <a:lstStyle/>
        <a:p>
          <a:endParaRPr lang="en-US"/>
        </a:p>
      </dgm:t>
    </dgm:pt>
    <dgm:pt modelId="{FB1B4972-10D4-48C6-BB07-A31FF4B546FC}" type="sibTrans" cxnId="{5B75A26F-1F41-4448-92DB-C5061F31AF54}">
      <dgm:prSet/>
      <dgm:spPr/>
      <dgm:t>
        <a:bodyPr/>
        <a:lstStyle/>
        <a:p>
          <a:endParaRPr lang="en-US"/>
        </a:p>
      </dgm:t>
    </dgm:pt>
    <dgm:pt modelId="{6D962FE2-A49C-4202-85FA-3D41C9ADAA07}">
      <dgm:prSet custT="1"/>
      <dgm:spPr/>
      <dgm:t>
        <a:bodyPr anchor="t"/>
        <a:lstStyle/>
        <a:p>
          <a:pPr rtl="0"/>
          <a:r>
            <a:rPr lang="en-US" sz="2400" dirty="0" err="1" smtClean="0"/>
            <a:t>Mwa</a:t>
          </a:r>
          <a:r>
            <a:rPr lang="en-US" sz="2400" dirty="0" smtClean="0"/>
            <a:t> </a:t>
          </a:r>
          <a:r>
            <a:rPr lang="en-US" sz="2400" dirty="0" err="1" smtClean="0"/>
            <a:t>njira</a:t>
          </a:r>
          <a:r>
            <a:rPr lang="en-US" sz="2400" dirty="0" smtClean="0"/>
            <a:t> </a:t>
          </a:r>
          <a:r>
            <a:rPr lang="en-US" sz="2400" dirty="0" err="1" smtClean="0"/>
            <a:t>imeneyi</a:t>
          </a:r>
          <a:r>
            <a:rPr lang="en-US" sz="2400" dirty="0" smtClean="0"/>
            <a:t>, </a:t>
          </a:r>
          <a:r>
            <a:rPr lang="en-US" sz="2400" dirty="0" err="1" smtClean="0"/>
            <a:t>titha</a:t>
          </a:r>
          <a:r>
            <a:rPr lang="en-US" sz="2400" dirty="0" smtClean="0"/>
            <a:t> </a:t>
          </a:r>
          <a:r>
            <a:rPr lang="en-US" sz="2400" dirty="0" err="1" smtClean="0"/>
            <a:t>kumvetsa</a:t>
          </a:r>
          <a:r>
            <a:rPr lang="en-US" sz="2400" dirty="0" smtClean="0"/>
            <a:t> </a:t>
          </a:r>
          <a:r>
            <a:rPr lang="en-US" sz="2400" dirty="0" err="1" smtClean="0"/>
            <a:t>bwino</a:t>
          </a:r>
          <a:r>
            <a:rPr lang="en-US" sz="2400" dirty="0" smtClean="0"/>
            <a:t> </a:t>
          </a:r>
          <a:r>
            <a:rPr lang="en-US" sz="2400" dirty="0" err="1" smtClean="0"/>
            <a:t>zomwe</a:t>
          </a:r>
          <a:r>
            <a:rPr lang="en-US" sz="2400" dirty="0" smtClean="0"/>
            <a:t> </a:t>
          </a:r>
          <a:r>
            <a:rPr lang="en-US" sz="2400" dirty="0" err="1" smtClean="0"/>
            <a:t>adanena</a:t>
          </a:r>
          <a:r>
            <a:rPr lang="en-US" sz="2400" dirty="0" smtClean="0"/>
            <a:t> </a:t>
          </a:r>
          <a:r>
            <a:rPr lang="en-US" sz="2400" dirty="0" err="1" smtClean="0"/>
            <a:t>Yeronimo</a:t>
          </a:r>
          <a:r>
            <a:rPr lang="en-US" sz="2400" dirty="0" smtClean="0"/>
            <a:t> </a:t>
          </a:r>
          <a:r>
            <a:rPr lang="en-US" sz="2400" dirty="0" err="1" smtClean="0"/>
            <a:t>Woyera</a:t>
          </a:r>
          <a:r>
            <a:rPr lang="en-US" sz="2400" dirty="0" smtClean="0"/>
            <a:t> </a:t>
          </a:r>
          <a:r>
            <a:rPr lang="en-US" sz="2400" dirty="0" err="1" smtClean="0"/>
            <a:t>kuti</a:t>
          </a:r>
          <a:r>
            <a:rPr lang="en-US" sz="2400" dirty="0" smtClean="0"/>
            <a:t>, “</a:t>
          </a:r>
          <a:r>
            <a:rPr lang="en-US" sz="2400" dirty="0" err="1" smtClean="0"/>
            <a:t>kusadziwa</a:t>
          </a:r>
          <a:r>
            <a:rPr lang="en-US" sz="2400" dirty="0" smtClean="0"/>
            <a:t> </a:t>
          </a:r>
          <a:r>
            <a:rPr lang="en-US" sz="2400" dirty="0" err="1" smtClean="0"/>
            <a:t>Malembo</a:t>
          </a:r>
          <a:r>
            <a:rPr lang="en-US" sz="2400" dirty="0" smtClean="0"/>
            <a:t> </a:t>
          </a:r>
          <a:r>
            <a:rPr lang="en-US" sz="2400" dirty="0" err="1" smtClean="0"/>
            <a:t>Oyera</a:t>
          </a:r>
          <a:r>
            <a:rPr lang="en-US" sz="2400" dirty="0" smtClean="0"/>
            <a:t> </a:t>
          </a:r>
          <a:r>
            <a:rPr lang="en-US" sz="2400" dirty="0" err="1" smtClean="0"/>
            <a:t>nkusadziwa</a:t>
          </a:r>
          <a:r>
            <a:rPr lang="en-US" sz="2400" dirty="0" smtClean="0"/>
            <a:t> </a:t>
          </a:r>
          <a:r>
            <a:rPr lang="en-US" sz="2400" dirty="0" err="1" smtClean="0"/>
            <a:t>Khristu</a:t>
          </a:r>
          <a:r>
            <a:rPr lang="en-US" sz="1400" dirty="0" smtClean="0"/>
            <a:t>” </a:t>
          </a:r>
          <a:endParaRPr lang="en-US" sz="1400" dirty="0"/>
        </a:p>
      </dgm:t>
    </dgm:pt>
    <dgm:pt modelId="{750DA39D-0564-4AB3-B0C6-04350E068525}" type="parTrans" cxnId="{ACCBA598-7F6A-41DA-B5A7-9BA21E0784CB}">
      <dgm:prSet/>
      <dgm:spPr/>
      <dgm:t>
        <a:bodyPr/>
        <a:lstStyle/>
        <a:p>
          <a:endParaRPr lang="en-US"/>
        </a:p>
      </dgm:t>
    </dgm:pt>
    <dgm:pt modelId="{D90CF456-733E-45E9-814C-39826C734484}" type="sibTrans" cxnId="{ACCBA598-7F6A-41DA-B5A7-9BA21E0784CB}">
      <dgm:prSet/>
      <dgm:spPr/>
      <dgm:t>
        <a:bodyPr/>
        <a:lstStyle/>
        <a:p>
          <a:endParaRPr lang="en-US"/>
        </a:p>
      </dgm:t>
    </dgm:pt>
    <dgm:pt modelId="{520CA5E6-5D8C-4327-AC49-4EAA68F29508}">
      <dgm:prSet custT="1"/>
      <dgm:spPr/>
      <dgm:t>
        <a:bodyPr/>
        <a:lstStyle/>
        <a:p>
          <a:pPr rtl="0"/>
          <a:r>
            <a:rPr lang="en-US" sz="1400" dirty="0" smtClean="0"/>
            <a:t>“</a:t>
          </a:r>
          <a:r>
            <a:rPr lang="en-US" sz="2000" dirty="0" err="1" smtClean="0"/>
            <a:t>Ambuye</a:t>
          </a:r>
          <a:r>
            <a:rPr lang="en-US" sz="2000" dirty="0" smtClean="0"/>
            <a:t> </a:t>
          </a:r>
          <a:r>
            <a:rPr lang="en-US" sz="2000" dirty="0" err="1" smtClean="0"/>
            <a:t>akadapanda</a:t>
          </a:r>
          <a:r>
            <a:rPr lang="en-US" sz="2000" dirty="0" smtClean="0"/>
            <a:t> </a:t>
          </a:r>
          <a:r>
            <a:rPr lang="en-US" sz="2000" dirty="0" err="1" smtClean="0"/>
            <a:t>kutisonyeza</a:t>
          </a:r>
          <a:r>
            <a:rPr lang="en-US" sz="2000" dirty="0" smtClean="0"/>
            <a:t>, </a:t>
          </a:r>
          <a:r>
            <a:rPr lang="en-US" sz="2000" dirty="0" err="1" smtClean="0"/>
            <a:t>nkosatheka</a:t>
          </a:r>
          <a:r>
            <a:rPr lang="en-US" sz="2000" dirty="0" smtClean="0"/>
            <a:t> </a:t>
          </a:r>
          <a:r>
            <a:rPr lang="en-US" sz="2000" dirty="0" err="1" smtClean="0"/>
            <a:t>kumvetsa</a:t>
          </a:r>
          <a:r>
            <a:rPr lang="en-US" sz="2000" dirty="0" smtClean="0"/>
            <a:t> </a:t>
          </a:r>
          <a:r>
            <a:rPr lang="en-US" sz="2000" dirty="0" err="1" smtClean="0"/>
            <a:t>mozama</a:t>
          </a:r>
          <a:r>
            <a:rPr lang="en-US" sz="2000" dirty="0" smtClean="0"/>
            <a:t> </a:t>
          </a:r>
          <a:r>
            <a:rPr lang="en-US" sz="2000" dirty="0" err="1" smtClean="0"/>
            <a:t>Malembo</a:t>
          </a:r>
          <a:r>
            <a:rPr lang="en-US" sz="2000" dirty="0" smtClean="0"/>
            <a:t> </a:t>
          </a:r>
          <a:r>
            <a:rPr lang="en-US" sz="2000" dirty="0" err="1" smtClean="0"/>
            <a:t>Oyera</a:t>
          </a:r>
          <a:r>
            <a:rPr lang="en-US" sz="2000" dirty="0" smtClean="0"/>
            <a:t>, utumiki wa </a:t>
          </a:r>
          <a:r>
            <a:rPr lang="en-US" sz="2000" dirty="0" err="1" smtClean="0"/>
            <a:t>Yesu</a:t>
          </a:r>
          <a:r>
            <a:rPr lang="en-US" sz="2000" dirty="0" smtClean="0"/>
            <a:t> mu </a:t>
          </a:r>
          <a:r>
            <a:rPr lang="en-US" sz="2000" dirty="0" err="1" smtClean="0"/>
            <a:t>Mpingo</a:t>
          </a:r>
          <a:r>
            <a:rPr lang="en-US" sz="2000" dirty="0" smtClean="0"/>
            <a:t> </a:t>
          </a:r>
          <a:r>
            <a:rPr lang="en-US" sz="2000" dirty="0" err="1" smtClean="0"/>
            <a:t>ukadakhala</a:t>
          </a:r>
          <a:r>
            <a:rPr lang="en-US" sz="2000" dirty="0" smtClean="0"/>
            <a:t> </a:t>
          </a:r>
          <a:r>
            <a:rPr lang="en-US" sz="2000" dirty="0" err="1" smtClean="0"/>
            <a:t>wosadziwika</a:t>
          </a:r>
          <a:r>
            <a:rPr lang="en-US" sz="2000" dirty="0" smtClean="0"/>
            <a:t>” (</a:t>
          </a:r>
          <a:r>
            <a:rPr lang="en-US" sz="2000" dirty="0" err="1" smtClean="0"/>
            <a:t>Aperni</a:t>
          </a:r>
          <a:r>
            <a:rPr lang="en-US" sz="2000" dirty="0" smtClean="0"/>
            <a:t> </a:t>
          </a:r>
          <a:r>
            <a:rPr lang="en-US" sz="2000" dirty="0" err="1" smtClean="0"/>
            <a:t>tillis</a:t>
          </a:r>
          <a:r>
            <a:rPr lang="en-US" sz="2000" dirty="0" smtClean="0"/>
            <a:t> 1). </a:t>
          </a:r>
          <a:endParaRPr lang="en-US" sz="2000" dirty="0"/>
        </a:p>
      </dgm:t>
    </dgm:pt>
    <dgm:pt modelId="{5366F837-AB5D-4F28-BBD1-3E65DB9F02CA}" type="parTrans" cxnId="{B981065E-86B7-410C-8461-D9C467ECBBF6}">
      <dgm:prSet/>
      <dgm:spPr/>
      <dgm:t>
        <a:bodyPr/>
        <a:lstStyle/>
        <a:p>
          <a:endParaRPr lang="en-US"/>
        </a:p>
      </dgm:t>
    </dgm:pt>
    <dgm:pt modelId="{2CD29948-4EA9-4B7B-BDFB-2A4C7AFB63F1}" type="sibTrans" cxnId="{B981065E-86B7-410C-8461-D9C467ECBBF6}">
      <dgm:prSet/>
      <dgm:spPr/>
      <dgm:t>
        <a:bodyPr/>
        <a:lstStyle/>
        <a:p>
          <a:endParaRPr lang="en-US"/>
        </a:p>
      </dgm:t>
    </dgm:pt>
    <dgm:pt modelId="{C0D5D54D-FBFA-4DFC-B018-EB73537365E4}">
      <dgm:prSet custT="1"/>
      <dgm:spPr/>
      <dgm:t>
        <a:bodyPr/>
        <a:lstStyle/>
        <a:p>
          <a:pPr rtl="0"/>
          <a:r>
            <a:rPr lang="en-US" sz="2000" dirty="0" err="1" smtClean="0"/>
            <a:t>Izi</a:t>
          </a:r>
          <a:r>
            <a:rPr lang="en-US" sz="2000" dirty="0" smtClean="0"/>
            <a:t> </a:t>
          </a:r>
          <a:r>
            <a:rPr lang="en-US" sz="2000" dirty="0" err="1" smtClean="0"/>
            <a:t>zitanthauza</a:t>
          </a:r>
          <a:r>
            <a:rPr lang="en-US" sz="2000" dirty="0" smtClean="0"/>
            <a:t> </a:t>
          </a:r>
          <a:r>
            <a:rPr lang="en-US" sz="2000" dirty="0" err="1" smtClean="0"/>
            <a:t>kuti</a:t>
          </a:r>
          <a:r>
            <a:rPr lang="en-US" sz="2000" dirty="0" smtClean="0"/>
            <a:t> </a:t>
          </a:r>
          <a:r>
            <a:rPr lang="en-US" sz="2000" dirty="0" err="1" smtClean="0"/>
            <a:t>nkofunika</a:t>
          </a:r>
          <a:r>
            <a:rPr lang="en-US" sz="2000" dirty="0" smtClean="0"/>
            <a:t> </a:t>
          </a:r>
          <a:r>
            <a:rPr lang="en-US" sz="2000" dirty="0" err="1" smtClean="0"/>
            <a:t>kudziwa</a:t>
          </a:r>
          <a:r>
            <a:rPr lang="en-US" sz="2000" dirty="0" smtClean="0"/>
            <a:t> </a:t>
          </a:r>
          <a:r>
            <a:rPr lang="en-US" sz="2000" dirty="0" err="1" smtClean="0"/>
            <a:t>Malembo</a:t>
          </a:r>
          <a:r>
            <a:rPr lang="en-US" sz="2000" dirty="0" smtClean="0"/>
            <a:t> </a:t>
          </a:r>
          <a:r>
            <a:rPr lang="en-US" sz="2000" dirty="0" err="1" smtClean="0"/>
            <a:t>Oyera</a:t>
          </a:r>
          <a:r>
            <a:rPr lang="en-US" sz="2000" dirty="0" smtClean="0"/>
            <a:t> pa </a:t>
          </a:r>
          <a:r>
            <a:rPr lang="en-US" sz="2000" dirty="0" err="1" smtClean="0"/>
            <a:t>moyo</a:t>
          </a:r>
          <a:r>
            <a:rPr lang="en-US" sz="2000" dirty="0" smtClean="0"/>
            <a:t> </a:t>
          </a:r>
          <a:r>
            <a:rPr lang="en-US" sz="2000" dirty="0" err="1" smtClean="0"/>
            <a:t>wathu</a:t>
          </a:r>
          <a:r>
            <a:rPr lang="en-US" sz="2000" dirty="0" smtClean="0"/>
            <a:t> </a:t>
          </a:r>
          <a:r>
            <a:rPr lang="en-US" sz="2000" dirty="0" err="1" smtClean="0"/>
            <a:t>ife</a:t>
          </a:r>
          <a:r>
            <a:rPr lang="en-US" sz="2000" dirty="0" smtClean="0"/>
            <a:t> </a:t>
          </a:r>
          <a:r>
            <a:rPr lang="en-US" sz="2000" dirty="0" err="1" smtClean="0"/>
            <a:t>akhristu</a:t>
          </a:r>
          <a:r>
            <a:rPr lang="en-US" sz="2000" dirty="0" smtClean="0"/>
            <a:t>, </a:t>
          </a:r>
          <a:r>
            <a:rPr lang="en-US" sz="2000" dirty="0" err="1" smtClean="0"/>
            <a:t>kuti</a:t>
          </a:r>
          <a:r>
            <a:rPr lang="en-US" sz="2000" dirty="0" smtClean="0"/>
            <a:t> </a:t>
          </a:r>
          <a:r>
            <a:rPr lang="en-US" sz="2000" dirty="0" err="1" smtClean="0"/>
            <a:t>tifalitse</a:t>
          </a:r>
          <a:r>
            <a:rPr lang="en-US" sz="2000" dirty="0" smtClean="0"/>
            <a:t> </a:t>
          </a:r>
          <a:r>
            <a:rPr lang="en-US" sz="2000" dirty="0" err="1" smtClean="0"/>
            <a:t>Khristu</a:t>
          </a:r>
          <a:r>
            <a:rPr lang="en-US" sz="2000" dirty="0" smtClean="0"/>
            <a:t> ndi </a:t>
          </a:r>
          <a:r>
            <a:rPr lang="en-US" sz="2000" dirty="0" err="1" smtClean="0"/>
            <a:t>Mthenga</a:t>
          </a:r>
          <a:r>
            <a:rPr lang="en-US" sz="2000" dirty="0" smtClean="0"/>
            <a:t> </a:t>
          </a:r>
          <a:r>
            <a:rPr lang="en-US" sz="2000" dirty="0" err="1" smtClean="0"/>
            <a:t>Wabwino</a:t>
          </a:r>
          <a:r>
            <a:rPr lang="en-US" sz="2000" dirty="0" smtClean="0"/>
            <a:t>. </a:t>
          </a:r>
          <a:endParaRPr lang="en-US" sz="2000" dirty="0"/>
        </a:p>
      </dgm:t>
    </dgm:pt>
    <dgm:pt modelId="{85FDCBC9-7E6E-4B9E-90C2-BC2123893D70}" type="parTrans" cxnId="{39950F3B-51EA-4364-9633-AF9DC2AB3463}">
      <dgm:prSet/>
      <dgm:spPr/>
      <dgm:t>
        <a:bodyPr/>
        <a:lstStyle/>
        <a:p>
          <a:endParaRPr lang="en-US"/>
        </a:p>
      </dgm:t>
    </dgm:pt>
    <dgm:pt modelId="{131BAFC7-A799-4C17-8626-E4042D2010C0}" type="sibTrans" cxnId="{39950F3B-51EA-4364-9633-AF9DC2AB3463}">
      <dgm:prSet/>
      <dgm:spPr/>
      <dgm:t>
        <a:bodyPr/>
        <a:lstStyle/>
        <a:p>
          <a:endParaRPr lang="en-US"/>
        </a:p>
      </dgm:t>
    </dgm:pt>
    <dgm:pt modelId="{1C27AA5E-0C0B-4461-A13F-092B19FAB39E}">
      <dgm:prSet custT="1"/>
      <dgm:spPr/>
      <dgm:t>
        <a:bodyPr/>
        <a:lstStyle/>
        <a:p>
          <a:pPr rtl="0"/>
          <a:r>
            <a:rPr lang="en-US" sz="2000" dirty="0" err="1" smtClean="0"/>
            <a:t>Ngati</a:t>
          </a:r>
          <a:r>
            <a:rPr lang="en-US" sz="2000" dirty="0" smtClean="0"/>
            <a:t> </a:t>
          </a:r>
          <a:r>
            <a:rPr lang="en-US" sz="2000" dirty="0" err="1" smtClean="0"/>
            <a:t>sichoncho</a:t>
          </a:r>
          <a:r>
            <a:rPr lang="en-US" sz="2000" dirty="0" smtClean="0"/>
            <a:t>, </a:t>
          </a:r>
          <a:r>
            <a:rPr lang="en-US" sz="2000" dirty="0" err="1" smtClean="0"/>
            <a:t>mukuphunzitsa</a:t>
          </a:r>
          <a:r>
            <a:rPr lang="en-US" sz="2000" dirty="0" smtClean="0"/>
            <a:t> </a:t>
          </a:r>
          <a:r>
            <a:rPr lang="en-US" sz="2000" dirty="0" err="1" smtClean="0"/>
            <a:t>chiyani</a:t>
          </a:r>
          <a:r>
            <a:rPr lang="en-US" sz="2000" dirty="0" smtClean="0"/>
            <a:t> </a:t>
          </a:r>
          <a:r>
            <a:rPr lang="en-US" sz="2000" dirty="0" err="1" smtClean="0"/>
            <a:t>kwa</a:t>
          </a:r>
          <a:r>
            <a:rPr lang="en-US" sz="2000" dirty="0" smtClean="0"/>
            <a:t> </a:t>
          </a:r>
          <a:r>
            <a:rPr lang="en-US" sz="2000" dirty="0" err="1" smtClean="0"/>
            <a:t>anzanu</a:t>
          </a:r>
          <a:r>
            <a:rPr lang="en-US" sz="2000" dirty="0" smtClean="0"/>
            <a:t> </a:t>
          </a:r>
          <a:r>
            <a:rPr lang="en-US" sz="2000" dirty="0" err="1" smtClean="0"/>
            <a:t>kupatula</a:t>
          </a:r>
          <a:r>
            <a:rPr lang="en-US" sz="2000" dirty="0" smtClean="0"/>
            <a:t> </a:t>
          </a:r>
          <a:r>
            <a:rPr lang="en-US" sz="2000" dirty="0" err="1" smtClean="0"/>
            <a:t>maganizo</a:t>
          </a:r>
          <a:r>
            <a:rPr lang="en-US" sz="2000" dirty="0" smtClean="0"/>
            <a:t> ndi </a:t>
          </a:r>
          <a:r>
            <a:rPr lang="en-US" sz="2000" dirty="0" err="1" smtClean="0"/>
            <a:t>zolinga</a:t>
          </a:r>
          <a:r>
            <a:rPr lang="en-US" sz="2000" dirty="0" smtClean="0"/>
            <a:t> </a:t>
          </a:r>
          <a:r>
            <a:rPr lang="en-US" sz="2000" dirty="0" err="1" smtClean="0"/>
            <a:t>zanu</a:t>
          </a:r>
          <a:r>
            <a:rPr lang="en-US" sz="2000" dirty="0" smtClean="0"/>
            <a:t>? </a:t>
          </a:r>
          <a:endParaRPr lang="en-US" sz="2000" dirty="0"/>
        </a:p>
      </dgm:t>
    </dgm:pt>
    <dgm:pt modelId="{F073A236-1AC3-433A-BFCF-B1D82E0C6A4F}" type="parTrans" cxnId="{88646C11-1A6D-4A99-99D5-EE31DD885816}">
      <dgm:prSet/>
      <dgm:spPr/>
      <dgm:t>
        <a:bodyPr/>
        <a:lstStyle/>
        <a:p>
          <a:endParaRPr lang="en-US"/>
        </a:p>
      </dgm:t>
    </dgm:pt>
    <dgm:pt modelId="{1D0C94EA-E52A-4E69-824B-FBDEBEA3BA6E}" type="sibTrans" cxnId="{88646C11-1A6D-4A99-99D5-EE31DD885816}">
      <dgm:prSet/>
      <dgm:spPr/>
      <dgm:t>
        <a:bodyPr/>
        <a:lstStyle/>
        <a:p>
          <a:endParaRPr lang="en-US"/>
        </a:p>
      </dgm:t>
    </dgm:pt>
    <dgm:pt modelId="{BF089E96-7885-4C4A-B608-D05C7017EF24}">
      <dgm:prSet/>
      <dgm:spPr/>
      <dgm:t>
        <a:bodyPr/>
        <a:lstStyle/>
        <a:p>
          <a:pPr rtl="0"/>
          <a:r>
            <a:rPr lang="en-US" dirty="0" err="1" smtClean="0"/>
            <a:t>Mtima</a:t>
          </a:r>
          <a:r>
            <a:rPr lang="en-US" dirty="0" smtClean="0"/>
            <a:t> </a:t>
          </a:r>
          <a:r>
            <a:rPr lang="en-US" dirty="0" err="1" smtClean="0"/>
            <a:t>wozizira</a:t>
          </a:r>
          <a:r>
            <a:rPr lang="en-US" dirty="0" smtClean="0"/>
            <a:t> </a:t>
          </a:r>
          <a:r>
            <a:rPr lang="en-US" dirty="0" err="1" smtClean="0"/>
            <a:t>sungayatse</a:t>
          </a:r>
          <a:r>
            <a:rPr lang="en-US" dirty="0" smtClean="0"/>
            <a:t> moto </a:t>
          </a:r>
          <a:r>
            <a:rPr lang="en-US" dirty="0" err="1" smtClean="0"/>
            <a:t>m’mitima</a:t>
          </a:r>
          <a:r>
            <a:rPr lang="en-US" dirty="0" smtClean="0"/>
            <a:t> </a:t>
          </a:r>
          <a:r>
            <a:rPr lang="en-US" dirty="0" err="1" smtClean="0"/>
            <a:t>ya</a:t>
          </a:r>
          <a:r>
            <a:rPr lang="en-US" dirty="0" smtClean="0"/>
            <a:t> </a:t>
          </a:r>
          <a:r>
            <a:rPr lang="en-US" dirty="0" err="1" smtClean="0"/>
            <a:t>anthu</a:t>
          </a:r>
          <a:r>
            <a:rPr lang="en-US" dirty="0" smtClean="0"/>
            <a:t> </a:t>
          </a:r>
          <a:r>
            <a:rPr lang="en-US" dirty="0" err="1" smtClean="0"/>
            <a:t>ena</a:t>
          </a:r>
          <a:r>
            <a:rPr lang="en-US" dirty="0" smtClean="0"/>
            <a:t>!</a:t>
          </a:r>
          <a:endParaRPr lang="en-US" dirty="0"/>
        </a:p>
      </dgm:t>
    </dgm:pt>
    <dgm:pt modelId="{2DEF4C33-83D1-4253-BAAD-5787E2E866AB}" type="parTrans" cxnId="{66659BB1-8835-464E-B8DF-2B3B30A3FCB3}">
      <dgm:prSet/>
      <dgm:spPr/>
      <dgm:t>
        <a:bodyPr/>
        <a:lstStyle/>
        <a:p>
          <a:endParaRPr lang="en-US"/>
        </a:p>
      </dgm:t>
    </dgm:pt>
    <dgm:pt modelId="{2F992C36-7A28-440A-8C38-BAE0155B2DE2}" type="sibTrans" cxnId="{66659BB1-8835-464E-B8DF-2B3B30A3FCB3}">
      <dgm:prSet/>
      <dgm:spPr/>
      <dgm:t>
        <a:bodyPr/>
        <a:lstStyle/>
        <a:p>
          <a:endParaRPr lang="en-US"/>
        </a:p>
      </dgm:t>
    </dgm:pt>
    <dgm:pt modelId="{20D739AA-6849-4896-9E00-CD8E3458F9EF}" type="pres">
      <dgm:prSet presAssocID="{528BB6D4-6094-4826-822B-A8317DE0ADF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18B6D4B-318F-4B7C-B548-5A7A6E1EFC2D}" type="pres">
      <dgm:prSet presAssocID="{4D6BB2FC-4FE8-47C6-AA48-A3AFEF283F84}" presName="root" presStyleCnt="0"/>
      <dgm:spPr/>
    </dgm:pt>
    <dgm:pt modelId="{D217030C-A37E-4EA6-8232-9BE5B3E578AE}" type="pres">
      <dgm:prSet presAssocID="{4D6BB2FC-4FE8-47C6-AA48-A3AFEF283F84}" presName="rootComposite" presStyleCnt="0"/>
      <dgm:spPr/>
    </dgm:pt>
    <dgm:pt modelId="{BDCF8643-3A91-4D97-8C0E-659A32F3C7CC}" type="pres">
      <dgm:prSet presAssocID="{4D6BB2FC-4FE8-47C6-AA48-A3AFEF283F84}" presName="rootText" presStyleLbl="node1" presStyleIdx="0" presStyleCnt="1" custScaleX="596013" custLinFactNeighborX="52845" custLinFactNeighborY="1040"/>
      <dgm:spPr/>
      <dgm:t>
        <a:bodyPr/>
        <a:lstStyle/>
        <a:p>
          <a:endParaRPr lang="en-US"/>
        </a:p>
      </dgm:t>
    </dgm:pt>
    <dgm:pt modelId="{A9FB9AF2-51AB-48F2-B56A-393463C96CDA}" type="pres">
      <dgm:prSet presAssocID="{4D6BB2FC-4FE8-47C6-AA48-A3AFEF283F84}" presName="rootConnector" presStyleLbl="node1" presStyleIdx="0" presStyleCnt="1"/>
      <dgm:spPr/>
      <dgm:t>
        <a:bodyPr/>
        <a:lstStyle/>
        <a:p>
          <a:endParaRPr lang="en-US"/>
        </a:p>
      </dgm:t>
    </dgm:pt>
    <dgm:pt modelId="{F95FF998-B749-4FE8-B7FE-6940DCE688B6}" type="pres">
      <dgm:prSet presAssocID="{4D6BB2FC-4FE8-47C6-AA48-A3AFEF283F84}" presName="childShape" presStyleCnt="0"/>
      <dgm:spPr/>
    </dgm:pt>
    <dgm:pt modelId="{823038EF-108E-4EEA-B25C-CEBD568228E7}" type="pres">
      <dgm:prSet presAssocID="{750DA39D-0564-4AB3-B0C6-04350E068525}" presName="Name13" presStyleLbl="parChTrans1D2" presStyleIdx="0" presStyleCnt="5"/>
      <dgm:spPr/>
      <dgm:t>
        <a:bodyPr/>
        <a:lstStyle/>
        <a:p>
          <a:endParaRPr lang="en-US"/>
        </a:p>
      </dgm:t>
    </dgm:pt>
    <dgm:pt modelId="{43053FED-FEAA-4ED2-BC7E-24DBC8A5823C}" type="pres">
      <dgm:prSet presAssocID="{6D962FE2-A49C-4202-85FA-3D41C9ADAA07}" presName="childText" presStyleLbl="bgAcc1" presStyleIdx="0" presStyleCnt="5" custScaleX="6237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C363F7-8010-46AC-BCFE-7D06109584E6}" type="pres">
      <dgm:prSet presAssocID="{5366F837-AB5D-4F28-BBD1-3E65DB9F02CA}" presName="Name13" presStyleLbl="parChTrans1D2" presStyleIdx="1" presStyleCnt="5"/>
      <dgm:spPr/>
      <dgm:t>
        <a:bodyPr/>
        <a:lstStyle/>
        <a:p>
          <a:endParaRPr lang="en-US"/>
        </a:p>
      </dgm:t>
    </dgm:pt>
    <dgm:pt modelId="{BCA03639-7FD6-4682-BCD7-6E9E78C72E3E}" type="pres">
      <dgm:prSet presAssocID="{520CA5E6-5D8C-4327-AC49-4EAA68F29508}" presName="childText" presStyleLbl="bgAcc1" presStyleIdx="1" presStyleCnt="5" custScaleX="6315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791E9E-CA7D-4EBF-A484-EF7041555AAA}" type="pres">
      <dgm:prSet presAssocID="{85FDCBC9-7E6E-4B9E-90C2-BC2123893D70}" presName="Name13" presStyleLbl="parChTrans1D2" presStyleIdx="2" presStyleCnt="5"/>
      <dgm:spPr/>
      <dgm:t>
        <a:bodyPr/>
        <a:lstStyle/>
        <a:p>
          <a:endParaRPr lang="en-US"/>
        </a:p>
      </dgm:t>
    </dgm:pt>
    <dgm:pt modelId="{BC0B4428-5EC9-4AE9-A2AB-D37F44012629}" type="pres">
      <dgm:prSet presAssocID="{C0D5D54D-FBFA-4DFC-B018-EB73537365E4}" presName="childText" presStyleLbl="bgAcc1" presStyleIdx="2" presStyleCnt="5" custScaleX="6211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64082A-8144-4D7D-A909-7714A6189485}" type="pres">
      <dgm:prSet presAssocID="{F073A236-1AC3-433A-BFCF-B1D82E0C6A4F}" presName="Name13" presStyleLbl="parChTrans1D2" presStyleIdx="3" presStyleCnt="5"/>
      <dgm:spPr/>
      <dgm:t>
        <a:bodyPr/>
        <a:lstStyle/>
        <a:p>
          <a:endParaRPr lang="en-US"/>
        </a:p>
      </dgm:t>
    </dgm:pt>
    <dgm:pt modelId="{C6C2FD0E-76D9-46B3-926A-248384E366EE}" type="pres">
      <dgm:prSet presAssocID="{1C27AA5E-0C0B-4461-A13F-092B19FAB39E}" presName="childText" presStyleLbl="bgAcc1" presStyleIdx="3" presStyleCnt="5" custScaleX="621494" custLinFactNeighborX="18519" custLinFactNeighborY="126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BA4EB4-7650-4C01-8801-C5DA82618940}" type="pres">
      <dgm:prSet presAssocID="{2DEF4C33-83D1-4253-BAAD-5787E2E866AB}" presName="Name13" presStyleLbl="parChTrans1D2" presStyleIdx="4" presStyleCnt="5"/>
      <dgm:spPr/>
      <dgm:t>
        <a:bodyPr/>
        <a:lstStyle/>
        <a:p>
          <a:endParaRPr lang="en-US"/>
        </a:p>
      </dgm:t>
    </dgm:pt>
    <dgm:pt modelId="{7854D430-AC5E-4937-AB57-21D72DE5C99C}" type="pres">
      <dgm:prSet presAssocID="{BF089E96-7885-4C4A-B608-D05C7017EF24}" presName="childText" presStyleLbl="bgAcc1" presStyleIdx="4" presStyleCnt="5" custScaleX="6329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2F2A98-F473-4345-B173-5D9F9708143C}" type="presOf" srcId="{F073A236-1AC3-433A-BFCF-B1D82E0C6A4F}" destId="{C364082A-8144-4D7D-A909-7714A6189485}" srcOrd="0" destOrd="0" presId="urn:microsoft.com/office/officeart/2005/8/layout/hierarchy3"/>
    <dgm:cxn modelId="{7B02D88D-2F90-42F3-A4F9-C6476675A5D4}" type="presOf" srcId="{528BB6D4-6094-4826-822B-A8317DE0ADFB}" destId="{20D739AA-6849-4896-9E00-CD8E3458F9EF}" srcOrd="0" destOrd="0" presId="urn:microsoft.com/office/officeart/2005/8/layout/hierarchy3"/>
    <dgm:cxn modelId="{18FD3544-4B8D-4347-86DF-239D17E7EE61}" type="presOf" srcId="{1C27AA5E-0C0B-4461-A13F-092B19FAB39E}" destId="{C6C2FD0E-76D9-46B3-926A-248384E366EE}" srcOrd="0" destOrd="0" presId="urn:microsoft.com/office/officeart/2005/8/layout/hierarchy3"/>
    <dgm:cxn modelId="{5B75A26F-1F41-4448-92DB-C5061F31AF54}" srcId="{528BB6D4-6094-4826-822B-A8317DE0ADFB}" destId="{4D6BB2FC-4FE8-47C6-AA48-A3AFEF283F84}" srcOrd="0" destOrd="0" parTransId="{BE3FC35F-B8F9-491A-A2EA-9C8CB3A281C9}" sibTransId="{FB1B4972-10D4-48C6-BB07-A31FF4B546FC}"/>
    <dgm:cxn modelId="{ACCBA598-7F6A-41DA-B5A7-9BA21E0784CB}" srcId="{4D6BB2FC-4FE8-47C6-AA48-A3AFEF283F84}" destId="{6D962FE2-A49C-4202-85FA-3D41C9ADAA07}" srcOrd="0" destOrd="0" parTransId="{750DA39D-0564-4AB3-B0C6-04350E068525}" sibTransId="{D90CF456-733E-45E9-814C-39826C734484}"/>
    <dgm:cxn modelId="{66659BB1-8835-464E-B8DF-2B3B30A3FCB3}" srcId="{4D6BB2FC-4FE8-47C6-AA48-A3AFEF283F84}" destId="{BF089E96-7885-4C4A-B608-D05C7017EF24}" srcOrd="4" destOrd="0" parTransId="{2DEF4C33-83D1-4253-BAAD-5787E2E866AB}" sibTransId="{2F992C36-7A28-440A-8C38-BAE0155B2DE2}"/>
    <dgm:cxn modelId="{5EBC9828-111C-42EF-B1DC-3586D0A9DC0D}" type="presOf" srcId="{4D6BB2FC-4FE8-47C6-AA48-A3AFEF283F84}" destId="{A9FB9AF2-51AB-48F2-B56A-393463C96CDA}" srcOrd="1" destOrd="0" presId="urn:microsoft.com/office/officeart/2005/8/layout/hierarchy3"/>
    <dgm:cxn modelId="{1ABE1520-B420-4528-945D-FCD30D2A8A01}" type="presOf" srcId="{750DA39D-0564-4AB3-B0C6-04350E068525}" destId="{823038EF-108E-4EEA-B25C-CEBD568228E7}" srcOrd="0" destOrd="0" presId="urn:microsoft.com/office/officeart/2005/8/layout/hierarchy3"/>
    <dgm:cxn modelId="{20CF7A3A-221A-4B9E-BA35-217CF81EED9D}" type="presOf" srcId="{6D962FE2-A49C-4202-85FA-3D41C9ADAA07}" destId="{43053FED-FEAA-4ED2-BC7E-24DBC8A5823C}" srcOrd="0" destOrd="0" presId="urn:microsoft.com/office/officeart/2005/8/layout/hierarchy3"/>
    <dgm:cxn modelId="{B981065E-86B7-410C-8461-D9C467ECBBF6}" srcId="{4D6BB2FC-4FE8-47C6-AA48-A3AFEF283F84}" destId="{520CA5E6-5D8C-4327-AC49-4EAA68F29508}" srcOrd="1" destOrd="0" parTransId="{5366F837-AB5D-4F28-BBD1-3E65DB9F02CA}" sibTransId="{2CD29948-4EA9-4B7B-BDFB-2A4C7AFB63F1}"/>
    <dgm:cxn modelId="{E3358E80-81A9-43F8-AA0F-814B6170019C}" type="presOf" srcId="{2DEF4C33-83D1-4253-BAAD-5787E2E866AB}" destId="{2DBA4EB4-7650-4C01-8801-C5DA82618940}" srcOrd="0" destOrd="0" presId="urn:microsoft.com/office/officeart/2005/8/layout/hierarchy3"/>
    <dgm:cxn modelId="{2D47718A-E1C8-4B82-8220-88A2E3D1E45B}" type="presOf" srcId="{C0D5D54D-FBFA-4DFC-B018-EB73537365E4}" destId="{BC0B4428-5EC9-4AE9-A2AB-D37F44012629}" srcOrd="0" destOrd="0" presId="urn:microsoft.com/office/officeart/2005/8/layout/hierarchy3"/>
    <dgm:cxn modelId="{0CC233B6-BD43-47FB-AB03-5459A69E0605}" type="presOf" srcId="{520CA5E6-5D8C-4327-AC49-4EAA68F29508}" destId="{BCA03639-7FD6-4682-BCD7-6E9E78C72E3E}" srcOrd="0" destOrd="0" presId="urn:microsoft.com/office/officeart/2005/8/layout/hierarchy3"/>
    <dgm:cxn modelId="{88646C11-1A6D-4A99-99D5-EE31DD885816}" srcId="{4D6BB2FC-4FE8-47C6-AA48-A3AFEF283F84}" destId="{1C27AA5E-0C0B-4461-A13F-092B19FAB39E}" srcOrd="3" destOrd="0" parTransId="{F073A236-1AC3-433A-BFCF-B1D82E0C6A4F}" sibTransId="{1D0C94EA-E52A-4E69-824B-FBDEBEA3BA6E}"/>
    <dgm:cxn modelId="{39950F3B-51EA-4364-9633-AF9DC2AB3463}" srcId="{4D6BB2FC-4FE8-47C6-AA48-A3AFEF283F84}" destId="{C0D5D54D-FBFA-4DFC-B018-EB73537365E4}" srcOrd="2" destOrd="0" parTransId="{85FDCBC9-7E6E-4B9E-90C2-BC2123893D70}" sibTransId="{131BAFC7-A799-4C17-8626-E4042D2010C0}"/>
    <dgm:cxn modelId="{C89477EE-556A-44A7-BD9E-CA696FF19DD4}" type="presOf" srcId="{85FDCBC9-7E6E-4B9E-90C2-BC2123893D70}" destId="{AE791E9E-CA7D-4EBF-A484-EF7041555AAA}" srcOrd="0" destOrd="0" presId="urn:microsoft.com/office/officeart/2005/8/layout/hierarchy3"/>
    <dgm:cxn modelId="{3C907C52-7EA1-4633-A62C-FF4C7080F877}" type="presOf" srcId="{BF089E96-7885-4C4A-B608-D05C7017EF24}" destId="{7854D430-AC5E-4937-AB57-21D72DE5C99C}" srcOrd="0" destOrd="0" presId="urn:microsoft.com/office/officeart/2005/8/layout/hierarchy3"/>
    <dgm:cxn modelId="{66D680A3-4256-4E7B-B347-AD409E1114BE}" type="presOf" srcId="{4D6BB2FC-4FE8-47C6-AA48-A3AFEF283F84}" destId="{BDCF8643-3A91-4D97-8C0E-659A32F3C7CC}" srcOrd="0" destOrd="0" presId="urn:microsoft.com/office/officeart/2005/8/layout/hierarchy3"/>
    <dgm:cxn modelId="{9A20AFD2-AF5E-4AC2-B68A-5FDCE5EA944A}" type="presOf" srcId="{5366F837-AB5D-4F28-BBD1-3E65DB9F02CA}" destId="{84C363F7-8010-46AC-BCFE-7D06109584E6}" srcOrd="0" destOrd="0" presId="urn:microsoft.com/office/officeart/2005/8/layout/hierarchy3"/>
    <dgm:cxn modelId="{B42F8DF2-9DA0-4FEC-AA70-BBCC79741423}" type="presParOf" srcId="{20D739AA-6849-4896-9E00-CD8E3458F9EF}" destId="{518B6D4B-318F-4B7C-B548-5A7A6E1EFC2D}" srcOrd="0" destOrd="0" presId="urn:microsoft.com/office/officeart/2005/8/layout/hierarchy3"/>
    <dgm:cxn modelId="{778C14DB-5D58-4908-8D91-00C55148B827}" type="presParOf" srcId="{518B6D4B-318F-4B7C-B548-5A7A6E1EFC2D}" destId="{D217030C-A37E-4EA6-8232-9BE5B3E578AE}" srcOrd="0" destOrd="0" presId="urn:microsoft.com/office/officeart/2005/8/layout/hierarchy3"/>
    <dgm:cxn modelId="{E1CCBAEA-C596-4460-9C54-D4F1A9BBBA59}" type="presParOf" srcId="{D217030C-A37E-4EA6-8232-9BE5B3E578AE}" destId="{BDCF8643-3A91-4D97-8C0E-659A32F3C7CC}" srcOrd="0" destOrd="0" presId="urn:microsoft.com/office/officeart/2005/8/layout/hierarchy3"/>
    <dgm:cxn modelId="{7445838A-671E-4BAF-89B2-337FEE47B1D6}" type="presParOf" srcId="{D217030C-A37E-4EA6-8232-9BE5B3E578AE}" destId="{A9FB9AF2-51AB-48F2-B56A-393463C96CDA}" srcOrd="1" destOrd="0" presId="urn:microsoft.com/office/officeart/2005/8/layout/hierarchy3"/>
    <dgm:cxn modelId="{F63159A6-B8FC-41E0-BDB7-CF4ADA8454DC}" type="presParOf" srcId="{518B6D4B-318F-4B7C-B548-5A7A6E1EFC2D}" destId="{F95FF998-B749-4FE8-B7FE-6940DCE688B6}" srcOrd="1" destOrd="0" presId="urn:microsoft.com/office/officeart/2005/8/layout/hierarchy3"/>
    <dgm:cxn modelId="{BDD2F162-D1D6-40C7-9810-80CA5F55FD77}" type="presParOf" srcId="{F95FF998-B749-4FE8-B7FE-6940DCE688B6}" destId="{823038EF-108E-4EEA-B25C-CEBD568228E7}" srcOrd="0" destOrd="0" presId="urn:microsoft.com/office/officeart/2005/8/layout/hierarchy3"/>
    <dgm:cxn modelId="{4BB39FCB-8FA5-45CF-907A-A02E0D347D02}" type="presParOf" srcId="{F95FF998-B749-4FE8-B7FE-6940DCE688B6}" destId="{43053FED-FEAA-4ED2-BC7E-24DBC8A5823C}" srcOrd="1" destOrd="0" presId="urn:microsoft.com/office/officeart/2005/8/layout/hierarchy3"/>
    <dgm:cxn modelId="{D86981F1-94DC-41C9-95F4-F8916B78BEFC}" type="presParOf" srcId="{F95FF998-B749-4FE8-B7FE-6940DCE688B6}" destId="{84C363F7-8010-46AC-BCFE-7D06109584E6}" srcOrd="2" destOrd="0" presId="urn:microsoft.com/office/officeart/2005/8/layout/hierarchy3"/>
    <dgm:cxn modelId="{6DEB3B36-BE19-4EB6-A43D-B68783F30373}" type="presParOf" srcId="{F95FF998-B749-4FE8-B7FE-6940DCE688B6}" destId="{BCA03639-7FD6-4682-BCD7-6E9E78C72E3E}" srcOrd="3" destOrd="0" presId="urn:microsoft.com/office/officeart/2005/8/layout/hierarchy3"/>
    <dgm:cxn modelId="{B77A5226-F20F-417D-93E7-5DEAD7F48442}" type="presParOf" srcId="{F95FF998-B749-4FE8-B7FE-6940DCE688B6}" destId="{AE791E9E-CA7D-4EBF-A484-EF7041555AAA}" srcOrd="4" destOrd="0" presId="urn:microsoft.com/office/officeart/2005/8/layout/hierarchy3"/>
    <dgm:cxn modelId="{99C0C628-FC01-47D4-AAEA-CFD3B2B7C49B}" type="presParOf" srcId="{F95FF998-B749-4FE8-B7FE-6940DCE688B6}" destId="{BC0B4428-5EC9-4AE9-A2AB-D37F44012629}" srcOrd="5" destOrd="0" presId="urn:microsoft.com/office/officeart/2005/8/layout/hierarchy3"/>
    <dgm:cxn modelId="{887EE3E7-56A2-4D30-BCCA-3C3B5D1FD27C}" type="presParOf" srcId="{F95FF998-B749-4FE8-B7FE-6940DCE688B6}" destId="{C364082A-8144-4D7D-A909-7714A6189485}" srcOrd="6" destOrd="0" presId="urn:microsoft.com/office/officeart/2005/8/layout/hierarchy3"/>
    <dgm:cxn modelId="{4216A088-2A4C-42BC-A5D3-3BDAF7C09FDE}" type="presParOf" srcId="{F95FF998-B749-4FE8-B7FE-6940DCE688B6}" destId="{C6C2FD0E-76D9-46B3-926A-248384E366EE}" srcOrd="7" destOrd="0" presId="urn:microsoft.com/office/officeart/2005/8/layout/hierarchy3"/>
    <dgm:cxn modelId="{04BB7185-37A3-418C-96D6-70E46A8CD7BF}" type="presParOf" srcId="{F95FF998-B749-4FE8-B7FE-6940DCE688B6}" destId="{2DBA4EB4-7650-4C01-8801-C5DA82618940}" srcOrd="8" destOrd="0" presId="urn:microsoft.com/office/officeart/2005/8/layout/hierarchy3"/>
    <dgm:cxn modelId="{86DE6AD7-532C-4B38-9385-49F657980C18}" type="presParOf" srcId="{F95FF998-B749-4FE8-B7FE-6940DCE688B6}" destId="{7854D430-AC5E-4937-AB57-21D72DE5C99C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231FFCE-0F68-4275-87AF-866030A2F45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9AB604-52BF-488F-A00E-5B9D74705613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en-US" b="1" dirty="0" err="1" smtClean="0"/>
            <a:t>Kodi</a:t>
          </a:r>
          <a:r>
            <a:rPr lang="en-US" b="1" dirty="0" smtClean="0"/>
            <a:t> </a:t>
          </a:r>
          <a:r>
            <a:rPr lang="en-US" b="1" dirty="0" err="1" smtClean="0"/>
            <a:t>kufunika</a:t>
          </a:r>
          <a:r>
            <a:rPr lang="en-US" b="1" dirty="0" smtClean="0"/>
            <a:t> </a:t>
          </a:r>
          <a:r>
            <a:rPr lang="en-US" b="1" dirty="0" err="1" smtClean="0"/>
            <a:t>koti</a:t>
          </a:r>
          <a:r>
            <a:rPr lang="en-US" b="1" dirty="0" smtClean="0"/>
            <a:t> </a:t>
          </a:r>
          <a:r>
            <a:rPr lang="en-US" b="1" dirty="0" err="1" smtClean="0"/>
            <a:t>ife</a:t>
          </a:r>
          <a:r>
            <a:rPr lang="en-US" b="1" dirty="0" smtClean="0"/>
            <a:t> </a:t>
          </a:r>
          <a:r>
            <a:rPr lang="en-US" b="1" dirty="0" err="1" smtClean="0"/>
            <a:t>atumiki</a:t>
          </a:r>
          <a:r>
            <a:rPr lang="en-US" b="1" dirty="0" smtClean="0"/>
            <a:t> a </a:t>
          </a:r>
          <a:r>
            <a:rPr lang="en-US" b="1" dirty="0" err="1" smtClean="0"/>
            <a:t>Mulungu</a:t>
          </a:r>
          <a:r>
            <a:rPr lang="en-US" b="1" dirty="0" smtClean="0"/>
            <a:t> </a:t>
          </a:r>
          <a:r>
            <a:rPr lang="en-US" b="1" dirty="0" err="1" smtClean="0"/>
            <a:t>tidziwe</a:t>
          </a:r>
          <a:r>
            <a:rPr lang="en-US" b="1" dirty="0" smtClean="0"/>
            <a:t> </a:t>
          </a:r>
          <a:r>
            <a:rPr lang="en-US" b="1" dirty="0" err="1" smtClean="0"/>
            <a:t>malemba</a:t>
          </a:r>
          <a:r>
            <a:rPr lang="en-US" b="1" dirty="0" smtClean="0"/>
            <a:t> </a:t>
          </a:r>
          <a:r>
            <a:rPr lang="en-US" b="1" dirty="0" err="1" smtClean="0"/>
            <a:t>oyera</a:t>
          </a:r>
          <a:r>
            <a:rPr lang="en-US" b="1" dirty="0" smtClean="0"/>
            <a:t> (Bible) </a:t>
          </a:r>
          <a:r>
            <a:rPr lang="en-US" b="1" dirty="0" err="1" smtClean="0"/>
            <a:t>mozama</a:t>
          </a:r>
          <a:r>
            <a:rPr lang="en-US" b="1" dirty="0" smtClean="0"/>
            <a:t> </a:t>
          </a:r>
          <a:r>
            <a:rPr lang="en-US" b="1" dirty="0" err="1" smtClean="0"/>
            <a:t>mkotani</a:t>
          </a:r>
          <a:r>
            <a:rPr lang="en-US" b="1" dirty="0" smtClean="0"/>
            <a:t>?</a:t>
          </a:r>
          <a:endParaRPr lang="en-US" b="1" dirty="0"/>
        </a:p>
      </dgm:t>
    </dgm:pt>
    <dgm:pt modelId="{ACE2CC32-AB14-490B-8264-E776522B6FCF}" type="parTrans" cxnId="{3390EE29-AF7A-460B-AFA7-5FDAA9E8597D}">
      <dgm:prSet/>
      <dgm:spPr/>
      <dgm:t>
        <a:bodyPr/>
        <a:lstStyle/>
        <a:p>
          <a:endParaRPr lang="en-US"/>
        </a:p>
      </dgm:t>
    </dgm:pt>
    <dgm:pt modelId="{1D63384C-56CF-421A-9612-5D92B688E7A0}" type="sibTrans" cxnId="{3390EE29-AF7A-460B-AFA7-5FDAA9E8597D}">
      <dgm:prSet/>
      <dgm:spPr/>
      <dgm:t>
        <a:bodyPr/>
        <a:lstStyle/>
        <a:p>
          <a:endParaRPr lang="en-US"/>
        </a:p>
      </dgm:t>
    </dgm:pt>
    <dgm:pt modelId="{B9FE9BC2-A508-4F81-B260-726B9284DCFD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en-US" b="1" dirty="0" err="1" smtClean="0">
              <a:solidFill>
                <a:schemeClr val="tx1"/>
              </a:solidFill>
            </a:rPr>
            <a:t>Tikuona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ngati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timalidziwa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mokwanila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malemba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oyera</a:t>
          </a:r>
          <a:r>
            <a:rPr lang="en-US" b="1" dirty="0" smtClean="0">
              <a:solidFill>
                <a:schemeClr val="tx1"/>
              </a:solidFill>
            </a:rPr>
            <a:t> (Bible) </a:t>
          </a:r>
          <a:r>
            <a:rPr lang="en-US" b="1" dirty="0" err="1" smtClean="0">
              <a:solidFill>
                <a:schemeClr val="tx1"/>
              </a:solidFill>
            </a:rPr>
            <a:t>kuti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titha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kukhala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Atumiki</a:t>
          </a:r>
          <a:r>
            <a:rPr lang="en-US" b="1" dirty="0" smtClean="0">
              <a:solidFill>
                <a:schemeClr val="tx1"/>
              </a:solidFill>
            </a:rPr>
            <a:t> a </a:t>
          </a:r>
          <a:r>
            <a:rPr lang="en-US" b="1" dirty="0" err="1" smtClean="0">
              <a:solidFill>
                <a:schemeClr val="tx1"/>
              </a:solidFill>
            </a:rPr>
            <a:t>Mulungu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kapena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amishoni</a:t>
          </a:r>
          <a:r>
            <a:rPr lang="en-US" b="1" dirty="0" smtClean="0">
              <a:solidFill>
                <a:schemeClr val="tx1"/>
              </a:solidFill>
            </a:rPr>
            <a:t>?</a:t>
          </a:r>
          <a:endParaRPr lang="en-US" b="1" dirty="0">
            <a:solidFill>
              <a:schemeClr val="tx1"/>
            </a:solidFill>
          </a:endParaRPr>
        </a:p>
      </dgm:t>
    </dgm:pt>
    <dgm:pt modelId="{43DAF1D1-E033-4BFE-B73D-C88A7785D0AF}" type="parTrans" cxnId="{09FE9731-B7E3-4E9A-BD8E-5E4460E5DA4A}">
      <dgm:prSet/>
      <dgm:spPr/>
      <dgm:t>
        <a:bodyPr/>
        <a:lstStyle/>
        <a:p>
          <a:endParaRPr lang="en-US"/>
        </a:p>
      </dgm:t>
    </dgm:pt>
    <dgm:pt modelId="{E59E0BC4-4B3C-480D-BF4B-2E4E436DDA90}" type="sibTrans" cxnId="{09FE9731-B7E3-4E9A-BD8E-5E4460E5DA4A}">
      <dgm:prSet/>
      <dgm:spPr/>
      <dgm:t>
        <a:bodyPr/>
        <a:lstStyle/>
        <a:p>
          <a:endParaRPr lang="en-US"/>
        </a:p>
      </dgm:t>
    </dgm:pt>
    <dgm:pt modelId="{66A41CC7-CA77-491F-8D04-CA7A6635E197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pPr rtl="0"/>
          <a:r>
            <a:rPr lang="en-US" b="1" dirty="0" smtClean="0">
              <a:solidFill>
                <a:srgbClr val="002060"/>
              </a:solidFill>
            </a:rPr>
            <a:t>“</a:t>
          </a:r>
          <a:r>
            <a:rPr lang="en-US" b="1" dirty="0" err="1" smtClean="0">
              <a:solidFill>
                <a:srgbClr val="002060"/>
              </a:solidFill>
            </a:rPr>
            <a:t>Mtima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 smtClean="0">
              <a:solidFill>
                <a:srgbClr val="002060"/>
              </a:solidFill>
            </a:rPr>
            <a:t>wozizira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 smtClean="0">
              <a:solidFill>
                <a:srgbClr val="002060"/>
              </a:solidFill>
            </a:rPr>
            <a:t>sungayatse</a:t>
          </a:r>
          <a:r>
            <a:rPr lang="en-US" b="1" dirty="0" smtClean="0">
              <a:solidFill>
                <a:srgbClr val="002060"/>
              </a:solidFill>
            </a:rPr>
            <a:t> moto </a:t>
          </a:r>
          <a:r>
            <a:rPr lang="en-US" b="1" dirty="0" err="1" smtClean="0">
              <a:solidFill>
                <a:srgbClr val="002060"/>
              </a:solidFill>
            </a:rPr>
            <a:t>m’mitima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 smtClean="0">
              <a:solidFill>
                <a:srgbClr val="002060"/>
              </a:solidFill>
            </a:rPr>
            <a:t>ya</a:t>
          </a:r>
          <a:r>
            <a:rPr lang="en-US" b="1" dirty="0" smtClean="0">
              <a:solidFill>
                <a:srgbClr val="002060"/>
              </a:solidFill>
            </a:rPr>
            <a:t> anthu </a:t>
          </a:r>
          <a:r>
            <a:rPr lang="en-US" b="1" dirty="0" err="1" smtClean="0">
              <a:solidFill>
                <a:srgbClr val="002060"/>
              </a:solidFill>
            </a:rPr>
            <a:t>ena</a:t>
          </a:r>
          <a:r>
            <a:rPr lang="en-US" b="1" dirty="0" smtClean="0">
              <a:solidFill>
                <a:srgbClr val="002060"/>
              </a:solidFill>
            </a:rPr>
            <a:t>. </a:t>
          </a:r>
          <a:r>
            <a:rPr lang="en-US" b="1" dirty="0" err="1" smtClean="0">
              <a:solidFill>
                <a:srgbClr val="002060"/>
              </a:solidFill>
            </a:rPr>
            <a:t>Tingatani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 smtClean="0">
              <a:solidFill>
                <a:srgbClr val="002060"/>
              </a:solidFill>
            </a:rPr>
            <a:t>kuti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 smtClean="0">
              <a:solidFill>
                <a:srgbClr val="002060"/>
              </a:solidFill>
            </a:rPr>
            <a:t>mitima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 smtClean="0">
              <a:solidFill>
                <a:srgbClr val="002060"/>
              </a:solidFill>
            </a:rPr>
            <a:t>yathu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 smtClean="0">
              <a:solidFill>
                <a:srgbClr val="002060"/>
              </a:solidFill>
            </a:rPr>
            <a:t>iyake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 smtClean="0">
              <a:solidFill>
                <a:srgbClr val="002060"/>
              </a:solidFill>
            </a:rPr>
            <a:t>kuti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 smtClean="0">
              <a:solidFill>
                <a:srgbClr val="002060"/>
              </a:solidFill>
            </a:rPr>
            <a:t>ithe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 smtClean="0">
              <a:solidFill>
                <a:srgbClr val="002060"/>
              </a:solidFill>
            </a:rPr>
            <a:t>kuyatsanso</a:t>
          </a:r>
          <a:r>
            <a:rPr lang="en-US" b="1" dirty="0" smtClean="0">
              <a:solidFill>
                <a:srgbClr val="002060"/>
              </a:solidFill>
            </a:rPr>
            <a:t> moto </a:t>
          </a:r>
          <a:r>
            <a:rPr lang="en-US" b="1" dirty="0" err="1" smtClean="0">
              <a:solidFill>
                <a:srgbClr val="002060"/>
              </a:solidFill>
            </a:rPr>
            <a:t>wa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 smtClean="0">
              <a:solidFill>
                <a:srgbClr val="002060"/>
              </a:solidFill>
            </a:rPr>
            <a:t>utumiki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 smtClean="0">
              <a:solidFill>
                <a:srgbClr val="002060"/>
              </a:solidFill>
            </a:rPr>
            <a:t>m’mitima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 smtClean="0">
              <a:solidFill>
                <a:srgbClr val="002060"/>
              </a:solidFill>
            </a:rPr>
            <a:t>ya</a:t>
          </a:r>
          <a:r>
            <a:rPr lang="en-US" b="1" dirty="0" smtClean="0">
              <a:solidFill>
                <a:srgbClr val="002060"/>
              </a:solidFill>
            </a:rPr>
            <a:t> anthu </a:t>
          </a:r>
          <a:r>
            <a:rPr lang="en-US" b="1" dirty="0" err="1" smtClean="0">
              <a:solidFill>
                <a:srgbClr val="002060"/>
              </a:solidFill>
            </a:rPr>
            <a:t>ena</a:t>
          </a:r>
          <a:r>
            <a:rPr lang="en-US" b="1" dirty="0" smtClean="0">
              <a:solidFill>
                <a:srgbClr val="002060"/>
              </a:solidFill>
            </a:rPr>
            <a:t>?</a:t>
          </a:r>
          <a:endParaRPr lang="en-US" b="1" dirty="0">
            <a:solidFill>
              <a:srgbClr val="002060"/>
            </a:solidFill>
          </a:endParaRPr>
        </a:p>
      </dgm:t>
    </dgm:pt>
    <dgm:pt modelId="{D1A6AE3C-F56A-403E-A6C7-DE18F222312A}" type="parTrans" cxnId="{C3D18FFE-1E22-4B26-928A-B1FBA7B7A313}">
      <dgm:prSet/>
      <dgm:spPr/>
      <dgm:t>
        <a:bodyPr/>
        <a:lstStyle/>
        <a:p>
          <a:endParaRPr lang="en-US"/>
        </a:p>
      </dgm:t>
    </dgm:pt>
    <dgm:pt modelId="{2212CA1F-7D13-4FD1-A4D8-94A5FFE4616F}" type="sibTrans" cxnId="{C3D18FFE-1E22-4B26-928A-B1FBA7B7A313}">
      <dgm:prSet/>
      <dgm:spPr/>
      <dgm:t>
        <a:bodyPr/>
        <a:lstStyle/>
        <a:p>
          <a:endParaRPr lang="en-US"/>
        </a:p>
      </dgm:t>
    </dgm:pt>
    <dgm:pt modelId="{ADBCC14F-5EDB-424E-8328-F31D26FAB4BE}" type="pres">
      <dgm:prSet presAssocID="{D231FFCE-0F68-4275-87AF-866030A2F45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3B30DA5-4AE3-48B1-9BD3-C8DD98FD42C0}" type="pres">
      <dgm:prSet presAssocID="{299AB604-52BF-488F-A00E-5B9D74705613}" presName="linNode" presStyleCnt="0"/>
      <dgm:spPr/>
    </dgm:pt>
    <dgm:pt modelId="{7E0B66CD-661F-4550-9F16-27EF6CF3586F}" type="pres">
      <dgm:prSet presAssocID="{299AB604-52BF-488F-A00E-5B9D74705613}" presName="parentText" presStyleLbl="node1" presStyleIdx="0" presStyleCnt="3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4E5E35-AF8B-4906-868E-2238E299B0D7}" type="pres">
      <dgm:prSet presAssocID="{1D63384C-56CF-421A-9612-5D92B688E7A0}" presName="sp" presStyleCnt="0"/>
      <dgm:spPr/>
    </dgm:pt>
    <dgm:pt modelId="{031E30C4-44C0-41A0-804B-0D16F1BCDE25}" type="pres">
      <dgm:prSet presAssocID="{B9FE9BC2-A508-4F81-B260-726B9284DCFD}" presName="linNode" presStyleCnt="0"/>
      <dgm:spPr/>
    </dgm:pt>
    <dgm:pt modelId="{F1938569-1517-4679-B87F-9C53193ADE37}" type="pres">
      <dgm:prSet presAssocID="{B9FE9BC2-A508-4F81-B260-726B9284DCFD}" presName="parentText" presStyleLbl="node1" presStyleIdx="1" presStyleCnt="3" custScaleX="27658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652A1C-40EC-494D-9B7C-47B5CF6EF6EB}" type="pres">
      <dgm:prSet presAssocID="{E59E0BC4-4B3C-480D-BF4B-2E4E436DDA90}" presName="sp" presStyleCnt="0"/>
      <dgm:spPr/>
    </dgm:pt>
    <dgm:pt modelId="{758B54EC-666C-43AD-BDD8-AFF6F325596F}" type="pres">
      <dgm:prSet presAssocID="{66A41CC7-CA77-491F-8D04-CA7A6635E197}" presName="linNode" presStyleCnt="0"/>
      <dgm:spPr/>
    </dgm:pt>
    <dgm:pt modelId="{3D133FAD-7909-42D2-AA65-C6B37C6C3558}" type="pres">
      <dgm:prSet presAssocID="{66A41CC7-CA77-491F-8D04-CA7A6635E197}" presName="parentText" presStyleLbl="node1" presStyleIdx="2" presStyleCnt="3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96A2B1-653D-4BF8-B6FB-A4BBAA819C27}" type="presOf" srcId="{B9FE9BC2-A508-4F81-B260-726B9284DCFD}" destId="{F1938569-1517-4679-B87F-9C53193ADE37}" srcOrd="0" destOrd="0" presId="urn:microsoft.com/office/officeart/2005/8/layout/vList5"/>
    <dgm:cxn modelId="{1080C595-66E3-4D2F-A8AE-0E534478C81C}" type="presOf" srcId="{D231FFCE-0F68-4275-87AF-866030A2F45D}" destId="{ADBCC14F-5EDB-424E-8328-F31D26FAB4BE}" srcOrd="0" destOrd="0" presId="urn:microsoft.com/office/officeart/2005/8/layout/vList5"/>
    <dgm:cxn modelId="{3390EE29-AF7A-460B-AFA7-5FDAA9E8597D}" srcId="{D231FFCE-0F68-4275-87AF-866030A2F45D}" destId="{299AB604-52BF-488F-A00E-5B9D74705613}" srcOrd="0" destOrd="0" parTransId="{ACE2CC32-AB14-490B-8264-E776522B6FCF}" sibTransId="{1D63384C-56CF-421A-9612-5D92B688E7A0}"/>
    <dgm:cxn modelId="{C3D18FFE-1E22-4B26-928A-B1FBA7B7A313}" srcId="{D231FFCE-0F68-4275-87AF-866030A2F45D}" destId="{66A41CC7-CA77-491F-8D04-CA7A6635E197}" srcOrd="2" destOrd="0" parTransId="{D1A6AE3C-F56A-403E-A6C7-DE18F222312A}" sibTransId="{2212CA1F-7D13-4FD1-A4D8-94A5FFE4616F}"/>
    <dgm:cxn modelId="{2279DE62-C172-45E5-BF38-3EE26AEB0388}" type="presOf" srcId="{66A41CC7-CA77-491F-8D04-CA7A6635E197}" destId="{3D133FAD-7909-42D2-AA65-C6B37C6C3558}" srcOrd="0" destOrd="0" presId="urn:microsoft.com/office/officeart/2005/8/layout/vList5"/>
    <dgm:cxn modelId="{B8E7D520-C073-4255-90D4-D5E77A918BD1}" type="presOf" srcId="{299AB604-52BF-488F-A00E-5B9D74705613}" destId="{7E0B66CD-661F-4550-9F16-27EF6CF3586F}" srcOrd="0" destOrd="0" presId="urn:microsoft.com/office/officeart/2005/8/layout/vList5"/>
    <dgm:cxn modelId="{09FE9731-B7E3-4E9A-BD8E-5E4460E5DA4A}" srcId="{D231FFCE-0F68-4275-87AF-866030A2F45D}" destId="{B9FE9BC2-A508-4F81-B260-726B9284DCFD}" srcOrd="1" destOrd="0" parTransId="{43DAF1D1-E033-4BFE-B73D-C88A7785D0AF}" sibTransId="{E59E0BC4-4B3C-480D-BF4B-2E4E436DDA90}"/>
    <dgm:cxn modelId="{44218F4B-9C35-4087-83D0-EA0374F782F4}" type="presParOf" srcId="{ADBCC14F-5EDB-424E-8328-F31D26FAB4BE}" destId="{13B30DA5-4AE3-48B1-9BD3-C8DD98FD42C0}" srcOrd="0" destOrd="0" presId="urn:microsoft.com/office/officeart/2005/8/layout/vList5"/>
    <dgm:cxn modelId="{569E85B1-E465-46BE-B9DC-96C489C34001}" type="presParOf" srcId="{13B30DA5-4AE3-48B1-9BD3-C8DD98FD42C0}" destId="{7E0B66CD-661F-4550-9F16-27EF6CF3586F}" srcOrd="0" destOrd="0" presId="urn:microsoft.com/office/officeart/2005/8/layout/vList5"/>
    <dgm:cxn modelId="{1308AC09-78D9-4439-98CF-74D3AD95014A}" type="presParOf" srcId="{ADBCC14F-5EDB-424E-8328-F31D26FAB4BE}" destId="{244E5E35-AF8B-4906-868E-2238E299B0D7}" srcOrd="1" destOrd="0" presId="urn:microsoft.com/office/officeart/2005/8/layout/vList5"/>
    <dgm:cxn modelId="{748F45E2-BA32-4A56-986B-B3206C9BF25D}" type="presParOf" srcId="{ADBCC14F-5EDB-424E-8328-F31D26FAB4BE}" destId="{031E30C4-44C0-41A0-804B-0D16F1BCDE25}" srcOrd="2" destOrd="0" presId="urn:microsoft.com/office/officeart/2005/8/layout/vList5"/>
    <dgm:cxn modelId="{B317C45B-89F7-4FA0-B669-CE0CAAFFBA7E}" type="presParOf" srcId="{031E30C4-44C0-41A0-804B-0D16F1BCDE25}" destId="{F1938569-1517-4679-B87F-9C53193ADE37}" srcOrd="0" destOrd="0" presId="urn:microsoft.com/office/officeart/2005/8/layout/vList5"/>
    <dgm:cxn modelId="{0964FA92-8DC3-4ED5-BABD-0F0602798ED3}" type="presParOf" srcId="{ADBCC14F-5EDB-424E-8328-F31D26FAB4BE}" destId="{9F652A1C-40EC-494D-9B7C-47B5CF6EF6EB}" srcOrd="3" destOrd="0" presId="urn:microsoft.com/office/officeart/2005/8/layout/vList5"/>
    <dgm:cxn modelId="{FFC580F8-FC35-4BDE-8283-D8BE2F9F55C8}" type="presParOf" srcId="{ADBCC14F-5EDB-424E-8328-F31D26FAB4BE}" destId="{758B54EC-666C-43AD-BDD8-AFF6F325596F}" srcOrd="4" destOrd="0" presId="urn:microsoft.com/office/officeart/2005/8/layout/vList5"/>
    <dgm:cxn modelId="{BEFA5258-08A0-45DA-9AC0-CBEAAC43982F}" type="presParOf" srcId="{758B54EC-666C-43AD-BDD8-AFF6F325596F}" destId="{3D133FAD-7909-42D2-AA65-C6B37C6C355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0F13DA-9438-4014-8CB4-498BF75FC57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7A1140-729E-44C3-9BB1-0446911DD794}">
      <dgm:prSet/>
      <dgm:spPr/>
      <dgm:t>
        <a:bodyPr/>
        <a:lstStyle/>
        <a:p>
          <a:pPr rtl="0"/>
          <a:r>
            <a:rPr lang="en-US" b="1" smtClean="0"/>
            <a:t>Mawu oyambilira</a:t>
          </a:r>
          <a:endParaRPr lang="en-US"/>
        </a:p>
      </dgm:t>
    </dgm:pt>
    <dgm:pt modelId="{55DA4D64-8591-4AE9-9120-9847E9CDAB38}" type="parTrans" cxnId="{A535DC36-7F53-4E07-B5A9-8CBE5DE0433E}">
      <dgm:prSet/>
      <dgm:spPr/>
      <dgm:t>
        <a:bodyPr/>
        <a:lstStyle/>
        <a:p>
          <a:endParaRPr lang="en-US"/>
        </a:p>
      </dgm:t>
    </dgm:pt>
    <dgm:pt modelId="{2928C7C5-DB9F-46E8-9CFD-D12C24929094}" type="sibTrans" cxnId="{A535DC36-7F53-4E07-B5A9-8CBE5DE0433E}">
      <dgm:prSet/>
      <dgm:spPr/>
      <dgm:t>
        <a:bodyPr/>
        <a:lstStyle/>
        <a:p>
          <a:endParaRPr lang="en-US"/>
        </a:p>
      </dgm:t>
    </dgm:pt>
    <dgm:pt modelId="{66CE93EA-B167-4849-A4D8-10074C4A9E2D}">
      <dgm:prSet/>
      <dgm:spPr/>
      <dgm:t>
        <a:bodyPr/>
        <a:lstStyle/>
        <a:p>
          <a:pPr rtl="0"/>
          <a:r>
            <a:rPr lang="en-US" dirty="0" err="1" smtClean="0"/>
            <a:t>Mwachidule</a:t>
          </a:r>
          <a:r>
            <a:rPr lang="en-US" dirty="0" smtClean="0"/>
            <a:t> </a:t>
          </a:r>
          <a:r>
            <a:rPr lang="en-US" dirty="0" err="1" smtClean="0"/>
            <a:t>zopezeka</a:t>
          </a:r>
          <a:r>
            <a:rPr lang="en-US" dirty="0" smtClean="0"/>
            <a:t> mu </a:t>
          </a:r>
          <a:r>
            <a:rPr lang="en-US" dirty="0" err="1" smtClean="0"/>
            <a:t>uthenga</a:t>
          </a:r>
          <a:r>
            <a:rPr lang="en-US" dirty="0" smtClean="0"/>
            <a:t> wa Luka 24:13-35</a:t>
          </a:r>
          <a:endParaRPr lang="en-US" dirty="0"/>
        </a:p>
      </dgm:t>
    </dgm:pt>
    <dgm:pt modelId="{D97857BA-89E4-40E2-A4D8-5B77565C37D4}" type="parTrans" cxnId="{77A20AF4-1D87-4C0E-82FC-A4DCAB421872}">
      <dgm:prSet/>
      <dgm:spPr/>
      <dgm:t>
        <a:bodyPr/>
        <a:lstStyle/>
        <a:p>
          <a:endParaRPr lang="en-US"/>
        </a:p>
      </dgm:t>
    </dgm:pt>
    <dgm:pt modelId="{2FF3A8D4-6061-46C9-A985-439F27984A55}" type="sibTrans" cxnId="{77A20AF4-1D87-4C0E-82FC-A4DCAB421872}">
      <dgm:prSet/>
      <dgm:spPr/>
      <dgm:t>
        <a:bodyPr/>
        <a:lstStyle/>
        <a:p>
          <a:endParaRPr lang="en-US"/>
        </a:p>
      </dgm:t>
    </dgm:pt>
    <dgm:pt modelId="{1413EFB4-465D-4D9D-A691-79AFEF393D68}">
      <dgm:prSet/>
      <dgm:spPr/>
      <dgm:t>
        <a:bodyPr/>
        <a:lstStyle/>
        <a:p>
          <a:pPr rtl="0"/>
          <a:r>
            <a:rPr lang="en-US" smtClean="0"/>
            <a:t>Ophunzira awiri aja anali atasokonezeka </a:t>
          </a:r>
          <a:endParaRPr lang="en-US"/>
        </a:p>
      </dgm:t>
    </dgm:pt>
    <dgm:pt modelId="{18DAAF8C-B97A-438C-9A70-3FE316F8986D}" type="parTrans" cxnId="{6BBF2127-71BB-4525-9DF5-F3CBED67166D}">
      <dgm:prSet/>
      <dgm:spPr/>
      <dgm:t>
        <a:bodyPr/>
        <a:lstStyle/>
        <a:p>
          <a:endParaRPr lang="en-US"/>
        </a:p>
      </dgm:t>
    </dgm:pt>
    <dgm:pt modelId="{B4DCE624-1A3E-4D0F-8298-4F56220F17F4}" type="sibTrans" cxnId="{6BBF2127-71BB-4525-9DF5-F3CBED67166D}">
      <dgm:prSet/>
      <dgm:spPr/>
      <dgm:t>
        <a:bodyPr/>
        <a:lstStyle/>
        <a:p>
          <a:endParaRPr lang="en-US"/>
        </a:p>
      </dgm:t>
    </dgm:pt>
    <dgm:pt modelId="{19D59704-C189-49A3-B920-64F458DE4032}">
      <dgm:prSet/>
      <dgm:spPr/>
      <dgm:t>
        <a:bodyPr/>
        <a:lstStyle/>
        <a:p>
          <a:pPr rtl="0"/>
          <a:r>
            <a:rPr lang="en-US" dirty="0" err="1" smtClean="0"/>
            <a:t>Ophunzira</a:t>
          </a:r>
          <a:r>
            <a:rPr lang="en-US" dirty="0" smtClean="0"/>
            <a:t> </a:t>
          </a:r>
          <a:r>
            <a:rPr lang="en-US" dirty="0" err="1" smtClean="0"/>
            <a:t>anali</a:t>
          </a:r>
          <a:r>
            <a:rPr lang="en-US" dirty="0" smtClean="0"/>
            <a:t> </a:t>
          </a:r>
          <a:r>
            <a:rPr lang="en-US" dirty="0" err="1" smtClean="0"/>
            <a:t>okhumudwa</a:t>
          </a:r>
          <a:endParaRPr lang="en-US" dirty="0"/>
        </a:p>
      </dgm:t>
    </dgm:pt>
    <dgm:pt modelId="{126FA828-42BB-4B6E-9503-A1AC9DB4F8EB}" type="parTrans" cxnId="{7F2B59CC-5F46-4C3F-A3D4-01760161B0F3}">
      <dgm:prSet/>
      <dgm:spPr/>
      <dgm:t>
        <a:bodyPr/>
        <a:lstStyle/>
        <a:p>
          <a:endParaRPr lang="en-US"/>
        </a:p>
      </dgm:t>
    </dgm:pt>
    <dgm:pt modelId="{39BBCF8C-8295-46C0-8420-C2B3E88232B2}" type="sibTrans" cxnId="{7F2B59CC-5F46-4C3F-A3D4-01760161B0F3}">
      <dgm:prSet/>
      <dgm:spPr/>
      <dgm:t>
        <a:bodyPr/>
        <a:lstStyle/>
        <a:p>
          <a:endParaRPr lang="en-US"/>
        </a:p>
      </dgm:t>
    </dgm:pt>
    <dgm:pt modelId="{44ECABE9-ACE0-414D-8162-46BC0C8D84E7}">
      <dgm:prSet/>
      <dgm:spPr/>
      <dgm:t>
        <a:bodyPr/>
        <a:lstStyle/>
        <a:p>
          <a:pPr rtl="0"/>
          <a:r>
            <a:rPr lang="en-US" smtClean="0"/>
            <a:t>Ophunzira anakumana ndi Yesu owuka kwa akufa</a:t>
          </a:r>
          <a:endParaRPr lang="en-US"/>
        </a:p>
      </dgm:t>
    </dgm:pt>
    <dgm:pt modelId="{BCC43845-7029-4FBE-862D-A8C8C789EBE0}" type="parTrans" cxnId="{8E602FB0-27C4-4BAE-A620-82AF72CFFF42}">
      <dgm:prSet/>
      <dgm:spPr/>
      <dgm:t>
        <a:bodyPr/>
        <a:lstStyle/>
        <a:p>
          <a:endParaRPr lang="en-US"/>
        </a:p>
      </dgm:t>
    </dgm:pt>
    <dgm:pt modelId="{6866F3FC-9CF4-4655-B1D3-E735897D7D2F}" type="sibTrans" cxnId="{8E602FB0-27C4-4BAE-A620-82AF72CFFF42}">
      <dgm:prSet/>
      <dgm:spPr/>
      <dgm:t>
        <a:bodyPr/>
        <a:lstStyle/>
        <a:p>
          <a:endParaRPr lang="en-US"/>
        </a:p>
      </dgm:t>
    </dgm:pt>
    <dgm:pt modelId="{565C0DCA-4EF3-46B5-B883-4B7C07E3901B}">
      <dgm:prSet/>
      <dgm:spPr/>
      <dgm:t>
        <a:bodyPr/>
        <a:lstStyle/>
        <a:p>
          <a:pPr rtl="0"/>
          <a:r>
            <a:rPr lang="en-GB" smtClean="0"/>
            <a:t>Ophunzira adakumana ndi mmau ndi mkunyema buledi</a:t>
          </a:r>
          <a:endParaRPr lang="en-US"/>
        </a:p>
      </dgm:t>
    </dgm:pt>
    <dgm:pt modelId="{FF431A4E-4940-4774-AA5A-BC689D667DF1}" type="parTrans" cxnId="{8F22CEA9-B73E-415C-95C2-B2F246D8F2C1}">
      <dgm:prSet/>
      <dgm:spPr/>
      <dgm:t>
        <a:bodyPr/>
        <a:lstStyle/>
        <a:p>
          <a:endParaRPr lang="en-US"/>
        </a:p>
      </dgm:t>
    </dgm:pt>
    <dgm:pt modelId="{DE0C2E15-D1CD-4AAB-9EFA-81FBB1F279EF}" type="sibTrans" cxnId="{8F22CEA9-B73E-415C-95C2-B2F246D8F2C1}">
      <dgm:prSet/>
      <dgm:spPr/>
      <dgm:t>
        <a:bodyPr/>
        <a:lstStyle/>
        <a:p>
          <a:endParaRPr lang="en-US"/>
        </a:p>
      </dgm:t>
    </dgm:pt>
    <dgm:pt modelId="{73748B3A-1690-4D97-A34A-6A830E30E6D1}" type="pres">
      <dgm:prSet presAssocID="{E10F13DA-9438-4014-8CB4-498BF75FC57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E86CA8-1340-46B9-BF44-3F9C045451CA}" type="pres">
      <dgm:prSet presAssocID="{FD7A1140-729E-44C3-9BB1-0446911DD794}" presName="composite" presStyleCnt="0"/>
      <dgm:spPr/>
    </dgm:pt>
    <dgm:pt modelId="{C54C9644-F8ED-4AFA-96AD-A18E3751B8D1}" type="pres">
      <dgm:prSet presAssocID="{FD7A1140-729E-44C3-9BB1-0446911DD79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8D3280-DDE2-4339-A432-B593A9811180}" type="pres">
      <dgm:prSet presAssocID="{FD7A1140-729E-44C3-9BB1-0446911DD794}" presName="desTx" presStyleLbl="alignAccFollowNode1" presStyleIdx="0" presStyleCnt="2" custScaleX="119247" custScaleY="99030" custLinFactNeighborX="-765" custLinFactNeighborY="739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26CBDBF-9B15-4002-913C-290385A02AE8}" type="pres">
      <dgm:prSet presAssocID="{2928C7C5-DB9F-46E8-9CFD-D12C24929094}" presName="space" presStyleCnt="0"/>
      <dgm:spPr/>
    </dgm:pt>
    <dgm:pt modelId="{DD911341-56E1-47BF-AFA1-D470852A73C4}" type="pres">
      <dgm:prSet presAssocID="{66CE93EA-B167-4849-A4D8-10074C4A9E2D}" presName="composite" presStyleCnt="0"/>
      <dgm:spPr/>
    </dgm:pt>
    <dgm:pt modelId="{82CA9C79-8028-44EB-8D62-B53266D17C2A}" type="pres">
      <dgm:prSet presAssocID="{66CE93EA-B167-4849-A4D8-10074C4A9E2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D93D4C-E0AD-417A-8797-61EEC95892F8}" type="pres">
      <dgm:prSet presAssocID="{66CE93EA-B167-4849-A4D8-10074C4A9E2D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A20AF4-1D87-4C0E-82FC-A4DCAB421872}" srcId="{E10F13DA-9438-4014-8CB4-498BF75FC570}" destId="{66CE93EA-B167-4849-A4D8-10074C4A9E2D}" srcOrd="1" destOrd="0" parTransId="{D97857BA-89E4-40E2-A4D8-5B77565C37D4}" sibTransId="{2FF3A8D4-6061-46C9-A985-439F27984A55}"/>
    <dgm:cxn modelId="{924D58A1-846B-4A1A-A392-3A98CBA4C8C8}" type="presOf" srcId="{66CE93EA-B167-4849-A4D8-10074C4A9E2D}" destId="{82CA9C79-8028-44EB-8D62-B53266D17C2A}" srcOrd="0" destOrd="0" presId="urn:microsoft.com/office/officeart/2005/8/layout/hList1"/>
    <dgm:cxn modelId="{8E602FB0-27C4-4BAE-A620-82AF72CFFF42}" srcId="{66CE93EA-B167-4849-A4D8-10074C4A9E2D}" destId="{44ECABE9-ACE0-414D-8162-46BC0C8D84E7}" srcOrd="2" destOrd="0" parTransId="{BCC43845-7029-4FBE-862D-A8C8C789EBE0}" sibTransId="{6866F3FC-9CF4-4655-B1D3-E735897D7D2F}"/>
    <dgm:cxn modelId="{1B5C9123-297B-4AA4-84E8-72BDC266509E}" type="presOf" srcId="{E10F13DA-9438-4014-8CB4-498BF75FC570}" destId="{73748B3A-1690-4D97-A34A-6A830E30E6D1}" srcOrd="0" destOrd="0" presId="urn:microsoft.com/office/officeart/2005/8/layout/hList1"/>
    <dgm:cxn modelId="{B8D5D6FE-0883-4358-8426-1229487473BD}" type="presOf" srcId="{1413EFB4-465D-4D9D-A691-79AFEF393D68}" destId="{9FD93D4C-E0AD-417A-8797-61EEC95892F8}" srcOrd="0" destOrd="0" presId="urn:microsoft.com/office/officeart/2005/8/layout/hList1"/>
    <dgm:cxn modelId="{6BBF2127-71BB-4525-9DF5-F3CBED67166D}" srcId="{66CE93EA-B167-4849-A4D8-10074C4A9E2D}" destId="{1413EFB4-465D-4D9D-A691-79AFEF393D68}" srcOrd="0" destOrd="0" parTransId="{18DAAF8C-B97A-438C-9A70-3FE316F8986D}" sibTransId="{B4DCE624-1A3E-4D0F-8298-4F56220F17F4}"/>
    <dgm:cxn modelId="{C667170F-FBC1-4E71-9211-2786443F796D}" type="presOf" srcId="{19D59704-C189-49A3-B920-64F458DE4032}" destId="{9FD93D4C-E0AD-417A-8797-61EEC95892F8}" srcOrd="0" destOrd="1" presId="urn:microsoft.com/office/officeart/2005/8/layout/hList1"/>
    <dgm:cxn modelId="{7F2B59CC-5F46-4C3F-A3D4-01760161B0F3}" srcId="{66CE93EA-B167-4849-A4D8-10074C4A9E2D}" destId="{19D59704-C189-49A3-B920-64F458DE4032}" srcOrd="1" destOrd="0" parTransId="{126FA828-42BB-4B6E-9503-A1AC9DB4F8EB}" sibTransId="{39BBCF8C-8295-46C0-8420-C2B3E88232B2}"/>
    <dgm:cxn modelId="{8F22CEA9-B73E-415C-95C2-B2F246D8F2C1}" srcId="{66CE93EA-B167-4849-A4D8-10074C4A9E2D}" destId="{565C0DCA-4EF3-46B5-B883-4B7C07E3901B}" srcOrd="3" destOrd="0" parTransId="{FF431A4E-4940-4774-AA5A-BC689D667DF1}" sibTransId="{DE0C2E15-D1CD-4AAB-9EFA-81FBB1F279EF}"/>
    <dgm:cxn modelId="{A9C15521-4B86-41CE-B447-4C0412FBA2DE}" type="presOf" srcId="{565C0DCA-4EF3-46B5-B883-4B7C07E3901B}" destId="{9FD93D4C-E0AD-417A-8797-61EEC95892F8}" srcOrd="0" destOrd="3" presId="urn:microsoft.com/office/officeart/2005/8/layout/hList1"/>
    <dgm:cxn modelId="{A535DC36-7F53-4E07-B5A9-8CBE5DE0433E}" srcId="{E10F13DA-9438-4014-8CB4-498BF75FC570}" destId="{FD7A1140-729E-44C3-9BB1-0446911DD794}" srcOrd="0" destOrd="0" parTransId="{55DA4D64-8591-4AE9-9120-9847E9CDAB38}" sibTransId="{2928C7C5-DB9F-46E8-9CFD-D12C24929094}"/>
    <dgm:cxn modelId="{C28636BF-AC91-4BAF-92F8-2C3AB3E2F50C}" type="presOf" srcId="{44ECABE9-ACE0-414D-8162-46BC0C8D84E7}" destId="{9FD93D4C-E0AD-417A-8797-61EEC95892F8}" srcOrd="0" destOrd="2" presId="urn:microsoft.com/office/officeart/2005/8/layout/hList1"/>
    <dgm:cxn modelId="{E86B7E06-5679-4C64-9E3B-3532B37B5D9E}" type="presOf" srcId="{FD7A1140-729E-44C3-9BB1-0446911DD794}" destId="{C54C9644-F8ED-4AFA-96AD-A18E3751B8D1}" srcOrd="0" destOrd="0" presId="urn:microsoft.com/office/officeart/2005/8/layout/hList1"/>
    <dgm:cxn modelId="{6CE3B848-5F50-44EE-93BB-87AA8B23FE1C}" type="presParOf" srcId="{73748B3A-1690-4D97-A34A-6A830E30E6D1}" destId="{D1E86CA8-1340-46B9-BF44-3F9C045451CA}" srcOrd="0" destOrd="0" presId="urn:microsoft.com/office/officeart/2005/8/layout/hList1"/>
    <dgm:cxn modelId="{72BFD3C7-755F-4CDB-B684-3DEA17F7D1CD}" type="presParOf" srcId="{D1E86CA8-1340-46B9-BF44-3F9C045451CA}" destId="{C54C9644-F8ED-4AFA-96AD-A18E3751B8D1}" srcOrd="0" destOrd="0" presId="urn:microsoft.com/office/officeart/2005/8/layout/hList1"/>
    <dgm:cxn modelId="{5A981518-A11B-4E15-934D-1DB6F0F30C46}" type="presParOf" srcId="{D1E86CA8-1340-46B9-BF44-3F9C045451CA}" destId="{B48D3280-DDE2-4339-A432-B593A9811180}" srcOrd="1" destOrd="0" presId="urn:microsoft.com/office/officeart/2005/8/layout/hList1"/>
    <dgm:cxn modelId="{AC314063-6731-48A0-B1D1-2673848D2B1A}" type="presParOf" srcId="{73748B3A-1690-4D97-A34A-6A830E30E6D1}" destId="{A26CBDBF-9B15-4002-913C-290385A02AE8}" srcOrd="1" destOrd="0" presId="urn:microsoft.com/office/officeart/2005/8/layout/hList1"/>
    <dgm:cxn modelId="{2C1C9213-15FE-445F-9FED-C5787E506CCB}" type="presParOf" srcId="{73748B3A-1690-4D97-A34A-6A830E30E6D1}" destId="{DD911341-56E1-47BF-AFA1-D470852A73C4}" srcOrd="2" destOrd="0" presId="urn:microsoft.com/office/officeart/2005/8/layout/hList1"/>
    <dgm:cxn modelId="{F3E520A4-6AEE-401C-A915-6881E78D9ACB}" type="presParOf" srcId="{DD911341-56E1-47BF-AFA1-D470852A73C4}" destId="{82CA9C79-8028-44EB-8D62-B53266D17C2A}" srcOrd="0" destOrd="0" presId="urn:microsoft.com/office/officeart/2005/8/layout/hList1"/>
    <dgm:cxn modelId="{308DD4BE-D1EE-44CF-A4C7-C781E5FBF69A}" type="presParOf" srcId="{DD911341-56E1-47BF-AFA1-D470852A73C4}" destId="{9FD93D4C-E0AD-417A-8797-61EEC95892F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8FC7FBA-9AF1-47D8-A02D-ED02E88ED92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2479BF-0321-4CC4-9EAC-194CE99C6608}">
      <dgm:prSet/>
      <dgm:spPr>
        <a:solidFill>
          <a:schemeClr val="accent3"/>
        </a:solidFill>
      </dgm:spPr>
      <dgm:t>
        <a:bodyPr/>
        <a:lstStyle/>
        <a:p>
          <a:pPr rtl="0"/>
          <a:r>
            <a:rPr lang="en-US" b="1" dirty="0" smtClean="0">
              <a:solidFill>
                <a:schemeClr val="tx1"/>
              </a:solidFill>
            </a:rPr>
            <a:t>Chifukwa </a:t>
          </a:r>
          <a:r>
            <a:rPr lang="en-US" b="1" dirty="0" err="1" smtClean="0">
              <a:solidFill>
                <a:schemeClr val="tx1"/>
              </a:solidFill>
            </a:rPr>
            <a:t>choti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mitima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yao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idayaka</a:t>
          </a:r>
          <a:r>
            <a:rPr lang="en-US" b="1" dirty="0" smtClean="0">
              <a:solidFill>
                <a:schemeClr val="tx1"/>
              </a:solidFill>
            </a:rPr>
            <a:t>, </a:t>
          </a:r>
          <a:r>
            <a:rPr lang="en-US" b="1" dirty="0" err="1" smtClean="0">
              <a:solidFill>
                <a:schemeClr val="tx1"/>
              </a:solidFill>
            </a:rPr>
            <a:t>ophunzira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adapempha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Ambuye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kuti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akhale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nawo</a:t>
          </a:r>
          <a:r>
            <a:rPr lang="en-US" b="1" dirty="0" smtClean="0">
              <a:solidFill>
                <a:schemeClr val="tx1"/>
              </a:solidFill>
            </a:rPr>
            <a:t> </a:t>
          </a:r>
          <a:endParaRPr lang="en-US" b="1" dirty="0">
            <a:solidFill>
              <a:schemeClr val="tx1"/>
            </a:solidFill>
          </a:endParaRPr>
        </a:p>
      </dgm:t>
    </dgm:pt>
    <dgm:pt modelId="{C891F7A4-8CD0-47C8-9CF1-5D96E78938DC}" type="parTrans" cxnId="{8FD1CFBC-A11C-416E-9CCC-CAE17739210F}">
      <dgm:prSet/>
      <dgm:spPr/>
      <dgm:t>
        <a:bodyPr/>
        <a:lstStyle/>
        <a:p>
          <a:endParaRPr lang="en-US"/>
        </a:p>
      </dgm:t>
    </dgm:pt>
    <dgm:pt modelId="{EA93AED8-A0F8-4D31-9C2F-6F76B7EC845A}" type="sibTrans" cxnId="{8FD1CFBC-A11C-416E-9CCC-CAE17739210F}">
      <dgm:prSet/>
      <dgm:spPr/>
      <dgm:t>
        <a:bodyPr/>
        <a:lstStyle/>
        <a:p>
          <a:endParaRPr lang="en-US"/>
        </a:p>
      </dgm:t>
    </dgm:pt>
    <dgm:pt modelId="{E8FA165C-59FA-453F-B4F2-5DE99DE59DA7}">
      <dgm:prSet/>
      <dgm:spPr>
        <a:solidFill>
          <a:srgbClr val="FFC000"/>
        </a:solidFill>
      </dgm:spPr>
      <dgm:t>
        <a:bodyPr/>
        <a:lstStyle/>
        <a:p>
          <a:pPr rtl="0"/>
          <a:r>
            <a:rPr lang="en-US" b="1" dirty="0" err="1" smtClean="0"/>
            <a:t>Pamene</a:t>
          </a:r>
          <a:r>
            <a:rPr lang="en-US" b="1" dirty="0" smtClean="0"/>
            <a:t> </a:t>
          </a:r>
          <a:r>
            <a:rPr lang="en-US" b="1" dirty="0" err="1" smtClean="0"/>
            <a:t>anali</a:t>
          </a:r>
          <a:r>
            <a:rPr lang="en-US" b="1" dirty="0" smtClean="0"/>
            <a:t> pa </a:t>
          </a:r>
          <a:r>
            <a:rPr lang="en-US" b="1" dirty="0" err="1" smtClean="0"/>
            <a:t>malo</a:t>
          </a:r>
          <a:r>
            <a:rPr lang="en-US" b="1" dirty="0" smtClean="0"/>
            <a:t> </a:t>
          </a:r>
          <a:r>
            <a:rPr lang="en-US" b="1" dirty="0" err="1" smtClean="0"/>
            <a:t>odyera</a:t>
          </a:r>
          <a:r>
            <a:rPr lang="en-US" b="1" dirty="0" smtClean="0"/>
            <a:t>, </a:t>
          </a:r>
          <a:r>
            <a:rPr lang="en-US" b="1" dirty="0" err="1" smtClean="0"/>
            <a:t>maso</a:t>
          </a:r>
          <a:r>
            <a:rPr lang="en-US" b="1" dirty="0" smtClean="0"/>
            <a:t> a </a:t>
          </a:r>
          <a:r>
            <a:rPr lang="en-US" b="1" dirty="0" err="1" smtClean="0"/>
            <a:t>ophunzira</a:t>
          </a:r>
          <a:r>
            <a:rPr lang="en-US" b="1" dirty="0" smtClean="0"/>
            <a:t> </a:t>
          </a:r>
          <a:r>
            <a:rPr lang="en-US" b="1" dirty="0" err="1" smtClean="0"/>
            <a:t>aja</a:t>
          </a:r>
          <a:r>
            <a:rPr lang="en-US" b="1" dirty="0" smtClean="0"/>
            <a:t> </a:t>
          </a:r>
          <a:r>
            <a:rPr lang="en-US" b="1" dirty="0" err="1" smtClean="0"/>
            <a:t>adatsekuka</a:t>
          </a:r>
          <a:r>
            <a:rPr lang="en-US" b="1" dirty="0" smtClean="0"/>
            <a:t> </a:t>
          </a:r>
          <a:r>
            <a:rPr lang="en-US" b="1" dirty="0" err="1" smtClean="0"/>
            <a:t>ndipo</a:t>
          </a:r>
          <a:r>
            <a:rPr lang="en-US" b="1" dirty="0" smtClean="0"/>
            <a:t> </a:t>
          </a:r>
          <a:r>
            <a:rPr lang="en-US" b="1" dirty="0" err="1" smtClean="0"/>
            <a:t>adamzindikira</a:t>
          </a:r>
          <a:r>
            <a:rPr lang="en-US" b="1" dirty="0" smtClean="0"/>
            <a:t> </a:t>
          </a:r>
          <a:r>
            <a:rPr lang="en-US" b="1" dirty="0" err="1" smtClean="0"/>
            <a:t>pamene</a:t>
          </a:r>
          <a:r>
            <a:rPr lang="en-US" b="1" dirty="0" smtClean="0"/>
            <a:t> </a:t>
          </a:r>
          <a:r>
            <a:rPr lang="en-US" b="1" dirty="0" err="1" smtClean="0"/>
            <a:t>ankanyema</a:t>
          </a:r>
          <a:r>
            <a:rPr lang="en-US" b="1" dirty="0" smtClean="0"/>
            <a:t> </a:t>
          </a:r>
          <a:r>
            <a:rPr lang="en-US" b="1" dirty="0" err="1" smtClean="0"/>
            <a:t>buledi</a:t>
          </a:r>
          <a:r>
            <a:rPr lang="en-US" b="1" dirty="0" smtClean="0"/>
            <a:t>. </a:t>
          </a:r>
          <a:endParaRPr lang="en-US" b="1" dirty="0"/>
        </a:p>
      </dgm:t>
    </dgm:pt>
    <dgm:pt modelId="{0AA6194F-2445-4C45-BAFF-845259D6541F}" type="parTrans" cxnId="{3AF7AA86-ECFE-4B10-86B9-613B9AEA4F86}">
      <dgm:prSet/>
      <dgm:spPr/>
      <dgm:t>
        <a:bodyPr/>
        <a:lstStyle/>
        <a:p>
          <a:endParaRPr lang="en-US"/>
        </a:p>
      </dgm:t>
    </dgm:pt>
    <dgm:pt modelId="{643C05D6-46EF-4576-B11F-4291838F7F52}" type="sibTrans" cxnId="{3AF7AA86-ECFE-4B10-86B9-613B9AEA4F86}">
      <dgm:prSet/>
      <dgm:spPr/>
      <dgm:t>
        <a:bodyPr/>
        <a:lstStyle/>
        <a:p>
          <a:endParaRPr lang="en-US"/>
        </a:p>
      </dgm:t>
    </dgm:pt>
    <dgm:pt modelId="{C3D9D2E5-1B64-45BC-9C5E-1EC5ADEDBAC0}">
      <dgm:prSet/>
      <dgm:spPr/>
      <dgm:t>
        <a:bodyPr/>
        <a:lstStyle/>
        <a:p>
          <a:pPr rtl="0"/>
          <a:r>
            <a:rPr lang="en-US" b="1" dirty="0" err="1" smtClean="0">
              <a:solidFill>
                <a:schemeClr val="tx1"/>
              </a:solidFill>
            </a:rPr>
            <a:t>Maso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ao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adatsekuka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chifukwa</a:t>
          </a:r>
          <a:r>
            <a:rPr lang="en-US" b="1" dirty="0" smtClean="0">
              <a:solidFill>
                <a:schemeClr val="tx1"/>
              </a:solidFill>
            </a:rPr>
            <a:t> cha </a:t>
          </a:r>
          <a:r>
            <a:rPr lang="en-US" b="1" dirty="0" err="1" smtClean="0">
              <a:solidFill>
                <a:schemeClr val="tx1"/>
              </a:solidFill>
            </a:rPr>
            <a:t>zomwe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Yesu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adachita</a:t>
          </a:r>
          <a:r>
            <a:rPr lang="en-US" b="1" dirty="0" smtClean="0">
              <a:solidFill>
                <a:schemeClr val="tx1"/>
              </a:solidFill>
            </a:rPr>
            <a:t>: </a:t>
          </a:r>
          <a:r>
            <a:rPr lang="en-US" b="1" dirty="0" err="1" smtClean="0">
              <a:solidFill>
                <a:schemeClr val="tx1"/>
              </a:solidFill>
            </a:rPr>
            <a:t>atatenga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buledi</a:t>
          </a:r>
          <a:r>
            <a:rPr lang="en-US" b="1" dirty="0" smtClean="0">
              <a:solidFill>
                <a:schemeClr val="tx1"/>
              </a:solidFill>
            </a:rPr>
            <a:t> di </a:t>
          </a:r>
          <a:r>
            <a:rPr lang="en-US" b="1" dirty="0" err="1" smtClean="0">
              <a:solidFill>
                <a:schemeClr val="tx1"/>
              </a:solidFill>
            </a:rPr>
            <a:t>mudalitsa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namunyema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ndipo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adawapatsa</a:t>
          </a:r>
          <a:r>
            <a:rPr lang="en-US" b="1" dirty="0" smtClean="0">
              <a:solidFill>
                <a:schemeClr val="tx1"/>
              </a:solidFill>
            </a:rPr>
            <a:t>.(Luka 24:31). </a:t>
          </a:r>
          <a:endParaRPr lang="en-US" b="1" dirty="0">
            <a:solidFill>
              <a:schemeClr val="tx1"/>
            </a:solidFill>
          </a:endParaRPr>
        </a:p>
      </dgm:t>
    </dgm:pt>
    <dgm:pt modelId="{A95FEE03-F33C-40FE-93D2-8D0147EDFADA}" type="parTrans" cxnId="{89547DF3-ABFA-4062-83A1-808D0502A90D}">
      <dgm:prSet/>
      <dgm:spPr/>
      <dgm:t>
        <a:bodyPr/>
        <a:lstStyle/>
        <a:p>
          <a:endParaRPr lang="en-US"/>
        </a:p>
      </dgm:t>
    </dgm:pt>
    <dgm:pt modelId="{0FA30B36-6A1E-4247-ABDA-49A5A8F00740}" type="sibTrans" cxnId="{89547DF3-ABFA-4062-83A1-808D0502A90D}">
      <dgm:prSet/>
      <dgm:spPr/>
      <dgm:t>
        <a:bodyPr/>
        <a:lstStyle/>
        <a:p>
          <a:endParaRPr lang="en-US"/>
        </a:p>
      </dgm:t>
    </dgm:pt>
    <dgm:pt modelId="{EE8BA953-E7E1-4344-976A-F5C938B9A8A2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b="1" dirty="0" err="1" smtClean="0">
              <a:solidFill>
                <a:schemeClr val="tx1"/>
              </a:solidFill>
              <a:effectLst/>
            </a:rPr>
            <a:t>Pano</a:t>
          </a:r>
          <a:r>
            <a:rPr lang="en-US" b="1" dirty="0" smtClean="0">
              <a:solidFill>
                <a:schemeClr val="tx1"/>
              </a:solidFill>
              <a:effectLst/>
            </a:rPr>
            <a:t> </a:t>
          </a:r>
          <a:r>
            <a:rPr lang="en-US" b="1" dirty="0" err="1" smtClean="0">
              <a:solidFill>
                <a:schemeClr val="tx1"/>
              </a:solidFill>
              <a:effectLst/>
            </a:rPr>
            <a:t>ndi</a:t>
          </a:r>
          <a:r>
            <a:rPr lang="en-US" b="1" dirty="0" smtClean="0">
              <a:solidFill>
                <a:schemeClr val="tx1"/>
              </a:solidFill>
              <a:effectLst/>
            </a:rPr>
            <a:t> </a:t>
          </a:r>
          <a:r>
            <a:rPr lang="en-US" b="1" dirty="0" err="1" smtClean="0">
              <a:solidFill>
                <a:schemeClr val="tx1"/>
              </a:solidFill>
              <a:effectLst/>
            </a:rPr>
            <a:t>pamene</a:t>
          </a:r>
          <a:r>
            <a:rPr lang="en-US" b="1" dirty="0" smtClean="0">
              <a:solidFill>
                <a:schemeClr val="tx1"/>
              </a:solidFill>
              <a:effectLst/>
            </a:rPr>
            <a:t> </a:t>
          </a:r>
          <a:r>
            <a:rPr lang="en-US" b="1" dirty="0" err="1" smtClean="0">
              <a:solidFill>
                <a:schemeClr val="tx1"/>
              </a:solidFill>
              <a:effectLst/>
            </a:rPr>
            <a:t>tingathe</a:t>
          </a:r>
          <a:r>
            <a:rPr lang="en-US" b="1" dirty="0" smtClean="0">
              <a:solidFill>
                <a:schemeClr val="tx1"/>
              </a:solidFill>
              <a:effectLst/>
            </a:rPr>
            <a:t> </a:t>
          </a:r>
          <a:r>
            <a:rPr lang="en-US" b="1" dirty="0" err="1" smtClean="0">
              <a:solidFill>
                <a:schemeClr val="tx1"/>
              </a:solidFill>
              <a:effectLst/>
            </a:rPr>
            <a:t>kuzindikira</a:t>
          </a:r>
          <a:r>
            <a:rPr lang="en-US" b="1" dirty="0" smtClean="0">
              <a:solidFill>
                <a:schemeClr val="tx1"/>
              </a:solidFill>
              <a:effectLst/>
            </a:rPr>
            <a:t> </a:t>
          </a:r>
          <a:r>
            <a:rPr lang="en-US" b="1" dirty="0" err="1" smtClean="0">
              <a:solidFill>
                <a:schemeClr val="tx1"/>
              </a:solidFill>
              <a:effectLst/>
            </a:rPr>
            <a:t>thime</a:t>
          </a:r>
          <a:r>
            <a:rPr lang="en-US" b="1" dirty="0" smtClean="0">
              <a:solidFill>
                <a:schemeClr val="tx1"/>
              </a:solidFill>
              <a:effectLst/>
            </a:rPr>
            <a:t> la </a:t>
          </a:r>
          <a:r>
            <a:rPr lang="en-US" b="1" dirty="0" err="1" smtClean="0">
              <a:solidFill>
                <a:schemeClr val="tx1"/>
              </a:solidFill>
              <a:effectLst/>
            </a:rPr>
            <a:t>chikhulupiriro</a:t>
          </a:r>
          <a:r>
            <a:rPr lang="en-US" b="1" dirty="0" smtClean="0">
              <a:solidFill>
                <a:schemeClr val="tx1"/>
              </a:solidFill>
              <a:effectLst/>
            </a:rPr>
            <a:t> </a:t>
          </a:r>
          <a:r>
            <a:rPr lang="en-US" b="1" dirty="0" err="1" smtClean="0">
              <a:solidFill>
                <a:schemeClr val="tx1"/>
              </a:solidFill>
              <a:effectLst/>
            </a:rPr>
            <a:t>chathu</a:t>
          </a:r>
          <a:r>
            <a:rPr lang="en-US" b="1" dirty="0" smtClean="0">
              <a:solidFill>
                <a:schemeClr val="tx1"/>
              </a:solidFill>
              <a:effectLst/>
            </a:rPr>
            <a:t>. </a:t>
          </a:r>
          <a:endParaRPr lang="en-US" b="1" dirty="0">
            <a:solidFill>
              <a:schemeClr val="tx1"/>
            </a:solidFill>
            <a:effectLst/>
          </a:endParaRPr>
        </a:p>
      </dgm:t>
    </dgm:pt>
    <dgm:pt modelId="{4F2DA927-91F2-4BB8-B093-EDDD258624CC}" type="parTrans" cxnId="{9311118F-D9CD-429E-B353-DE0132DF9548}">
      <dgm:prSet/>
      <dgm:spPr/>
      <dgm:t>
        <a:bodyPr/>
        <a:lstStyle/>
        <a:p>
          <a:endParaRPr lang="en-US"/>
        </a:p>
      </dgm:t>
    </dgm:pt>
    <dgm:pt modelId="{1EF30260-3416-4019-9AF4-C33F970BEF04}" type="sibTrans" cxnId="{9311118F-D9CD-429E-B353-DE0132DF9548}">
      <dgm:prSet/>
      <dgm:spPr/>
      <dgm:t>
        <a:bodyPr/>
        <a:lstStyle/>
        <a:p>
          <a:endParaRPr lang="en-US"/>
        </a:p>
      </dgm:t>
    </dgm:pt>
    <dgm:pt modelId="{55627D29-60F1-4E77-BC26-CBD5030883DF}" type="pres">
      <dgm:prSet presAssocID="{48FC7FBA-9AF1-47D8-A02D-ED02E88ED92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0066CF-C5C4-4C1A-9ED3-17E968B65CF8}" type="pres">
      <dgm:prSet presAssocID="{DB2479BF-0321-4CC4-9EAC-194CE99C660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436333-A34B-452A-87FD-4EE6634BB191}" type="pres">
      <dgm:prSet presAssocID="{EA93AED8-A0F8-4D31-9C2F-6F76B7EC845A}" presName="spacer" presStyleCnt="0"/>
      <dgm:spPr/>
    </dgm:pt>
    <dgm:pt modelId="{C4F478BC-267B-4BF8-BF54-B5360C3E50E8}" type="pres">
      <dgm:prSet presAssocID="{E8FA165C-59FA-453F-B4F2-5DE99DE59DA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051548-48C2-42B5-9863-4605C4A1BE7B}" type="pres">
      <dgm:prSet presAssocID="{643C05D6-46EF-4576-B11F-4291838F7F52}" presName="spacer" presStyleCnt="0"/>
      <dgm:spPr/>
    </dgm:pt>
    <dgm:pt modelId="{9FA7C61C-18D8-4388-BA66-EBA9DE744D42}" type="pres">
      <dgm:prSet presAssocID="{C3D9D2E5-1B64-45BC-9C5E-1EC5ADEDBAC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E09CFF-A7BE-4BB3-9F92-A61607420FAA}" type="pres">
      <dgm:prSet presAssocID="{0FA30B36-6A1E-4247-ABDA-49A5A8F00740}" presName="spacer" presStyleCnt="0"/>
      <dgm:spPr/>
    </dgm:pt>
    <dgm:pt modelId="{8C429731-5A01-4350-9E57-D2476964001F}" type="pres">
      <dgm:prSet presAssocID="{EE8BA953-E7E1-4344-976A-F5C938B9A8A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254A63-9C30-4180-8F6F-330B8E50A306}" type="presOf" srcId="{DB2479BF-0321-4CC4-9EAC-194CE99C6608}" destId="{F90066CF-C5C4-4C1A-9ED3-17E968B65CF8}" srcOrd="0" destOrd="0" presId="urn:microsoft.com/office/officeart/2005/8/layout/vList2"/>
    <dgm:cxn modelId="{ACBA2C25-8C23-4FFB-B4F5-0046A3550CA1}" type="presOf" srcId="{C3D9D2E5-1B64-45BC-9C5E-1EC5ADEDBAC0}" destId="{9FA7C61C-18D8-4388-BA66-EBA9DE744D42}" srcOrd="0" destOrd="0" presId="urn:microsoft.com/office/officeart/2005/8/layout/vList2"/>
    <dgm:cxn modelId="{ECCB57EC-B251-4C57-9416-792694777B28}" type="presOf" srcId="{E8FA165C-59FA-453F-B4F2-5DE99DE59DA7}" destId="{C4F478BC-267B-4BF8-BF54-B5360C3E50E8}" srcOrd="0" destOrd="0" presId="urn:microsoft.com/office/officeart/2005/8/layout/vList2"/>
    <dgm:cxn modelId="{3B8675D3-9DB5-42AD-862F-F7DCC8764803}" type="presOf" srcId="{48FC7FBA-9AF1-47D8-A02D-ED02E88ED92D}" destId="{55627D29-60F1-4E77-BC26-CBD5030883DF}" srcOrd="0" destOrd="0" presId="urn:microsoft.com/office/officeart/2005/8/layout/vList2"/>
    <dgm:cxn modelId="{89547DF3-ABFA-4062-83A1-808D0502A90D}" srcId="{48FC7FBA-9AF1-47D8-A02D-ED02E88ED92D}" destId="{C3D9D2E5-1B64-45BC-9C5E-1EC5ADEDBAC0}" srcOrd="2" destOrd="0" parTransId="{A95FEE03-F33C-40FE-93D2-8D0147EDFADA}" sibTransId="{0FA30B36-6A1E-4247-ABDA-49A5A8F00740}"/>
    <dgm:cxn modelId="{9311118F-D9CD-429E-B353-DE0132DF9548}" srcId="{48FC7FBA-9AF1-47D8-A02D-ED02E88ED92D}" destId="{EE8BA953-E7E1-4344-976A-F5C938B9A8A2}" srcOrd="3" destOrd="0" parTransId="{4F2DA927-91F2-4BB8-B093-EDDD258624CC}" sibTransId="{1EF30260-3416-4019-9AF4-C33F970BEF04}"/>
    <dgm:cxn modelId="{3AF7AA86-ECFE-4B10-86B9-613B9AEA4F86}" srcId="{48FC7FBA-9AF1-47D8-A02D-ED02E88ED92D}" destId="{E8FA165C-59FA-453F-B4F2-5DE99DE59DA7}" srcOrd="1" destOrd="0" parTransId="{0AA6194F-2445-4C45-BAFF-845259D6541F}" sibTransId="{643C05D6-46EF-4576-B11F-4291838F7F52}"/>
    <dgm:cxn modelId="{8FD1CFBC-A11C-416E-9CCC-CAE17739210F}" srcId="{48FC7FBA-9AF1-47D8-A02D-ED02E88ED92D}" destId="{DB2479BF-0321-4CC4-9EAC-194CE99C6608}" srcOrd="0" destOrd="0" parTransId="{C891F7A4-8CD0-47C8-9CF1-5D96E78938DC}" sibTransId="{EA93AED8-A0F8-4D31-9C2F-6F76B7EC845A}"/>
    <dgm:cxn modelId="{025227AA-3EAA-4472-BE3A-B172A5ECCAA2}" type="presOf" srcId="{EE8BA953-E7E1-4344-976A-F5C938B9A8A2}" destId="{8C429731-5A01-4350-9E57-D2476964001F}" srcOrd="0" destOrd="0" presId="urn:microsoft.com/office/officeart/2005/8/layout/vList2"/>
    <dgm:cxn modelId="{8D19CC28-A3BC-4340-8BAC-555FD475F019}" type="presParOf" srcId="{55627D29-60F1-4E77-BC26-CBD5030883DF}" destId="{F90066CF-C5C4-4C1A-9ED3-17E968B65CF8}" srcOrd="0" destOrd="0" presId="urn:microsoft.com/office/officeart/2005/8/layout/vList2"/>
    <dgm:cxn modelId="{259A9A09-6094-4EE2-954A-7FEF4979236F}" type="presParOf" srcId="{55627D29-60F1-4E77-BC26-CBD5030883DF}" destId="{BC436333-A34B-452A-87FD-4EE6634BB191}" srcOrd="1" destOrd="0" presId="urn:microsoft.com/office/officeart/2005/8/layout/vList2"/>
    <dgm:cxn modelId="{5E1734C6-DE6C-42E4-AAC6-A78BBA07F2CE}" type="presParOf" srcId="{55627D29-60F1-4E77-BC26-CBD5030883DF}" destId="{C4F478BC-267B-4BF8-BF54-B5360C3E50E8}" srcOrd="2" destOrd="0" presId="urn:microsoft.com/office/officeart/2005/8/layout/vList2"/>
    <dgm:cxn modelId="{22784885-9F65-4CCD-85C6-E75FF634EEBF}" type="presParOf" srcId="{55627D29-60F1-4E77-BC26-CBD5030883DF}" destId="{66051548-48C2-42B5-9863-4605C4A1BE7B}" srcOrd="3" destOrd="0" presId="urn:microsoft.com/office/officeart/2005/8/layout/vList2"/>
    <dgm:cxn modelId="{9E4B6736-F058-4C55-9A64-9C1C6ECB846E}" type="presParOf" srcId="{55627D29-60F1-4E77-BC26-CBD5030883DF}" destId="{9FA7C61C-18D8-4388-BA66-EBA9DE744D42}" srcOrd="4" destOrd="0" presId="urn:microsoft.com/office/officeart/2005/8/layout/vList2"/>
    <dgm:cxn modelId="{E8D00F61-70A6-469D-8921-76944EF0F245}" type="presParOf" srcId="{55627D29-60F1-4E77-BC26-CBD5030883DF}" destId="{3BE09CFF-A7BE-4BB3-9F92-A61607420FAA}" srcOrd="5" destOrd="0" presId="urn:microsoft.com/office/officeart/2005/8/layout/vList2"/>
    <dgm:cxn modelId="{04E2DD05-A4D0-42D7-9733-3A208D4A4AFF}" type="presParOf" srcId="{55627D29-60F1-4E77-BC26-CBD5030883DF}" destId="{8C429731-5A01-4350-9E57-D2476964001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8D6CB8F-C8B6-482A-BA1B-2B3EDC7C1621}" type="doc">
      <dgm:prSet loTypeId="urn:microsoft.com/office/officeart/2005/8/layout/vList3#1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9C38F7-D02C-4FE9-9228-CA64F690DFBE}">
      <dgm:prSet custT="1"/>
      <dgm:spPr/>
      <dgm:t>
        <a:bodyPr/>
        <a:lstStyle/>
        <a:p>
          <a:pPr rtl="0"/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2.	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Maso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athu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, “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adatsekuka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ndipo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tidamzindikira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pamene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 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ankanyema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buledi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.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Yesu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wokhala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mu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Ukaristia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,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ndiye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kasupe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ndi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chimake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cha utumiki.</a:t>
          </a:r>
          <a:endParaRPr lang="en-US" sz="28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DDDD0649-CAF4-4C25-A5F2-0BD2EEF6F72B}" type="parTrans" cxnId="{75B9B02D-5BEA-4C19-8275-328DA36F7F33}">
      <dgm:prSet/>
      <dgm:spPr/>
      <dgm:t>
        <a:bodyPr/>
        <a:lstStyle/>
        <a:p>
          <a:endParaRPr lang="en-US"/>
        </a:p>
      </dgm:t>
    </dgm:pt>
    <dgm:pt modelId="{F43B5165-152F-468A-9365-88C1D83BFDD9}" type="sibTrans" cxnId="{75B9B02D-5BEA-4C19-8275-328DA36F7F33}">
      <dgm:prSet/>
      <dgm:spPr/>
      <dgm:t>
        <a:bodyPr/>
        <a:lstStyle/>
        <a:p>
          <a:endParaRPr lang="en-US"/>
        </a:p>
      </dgm:t>
    </dgm:pt>
    <dgm:pt modelId="{6897A241-9FDF-44A9-A7B7-F52C7D0775FC}" type="pres">
      <dgm:prSet presAssocID="{88D6CB8F-C8B6-482A-BA1B-2B3EDC7C162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AD2A1A-10B5-44D8-92B3-29ADA87F6962}" type="pres">
      <dgm:prSet presAssocID="{949C38F7-D02C-4FE9-9228-CA64F690DFBE}" presName="composite" presStyleCnt="0"/>
      <dgm:spPr/>
    </dgm:pt>
    <dgm:pt modelId="{982DBF9C-52E8-4597-ABE3-055049E36367}" type="pres">
      <dgm:prSet presAssocID="{949C38F7-D02C-4FE9-9228-CA64F690DFBE}" presName="imgShp" presStyleLbl="fgImgPlace1" presStyleIdx="0" presStyleCnt="1" custLinFactX="-16653" custLinFactNeighborX="-100000" custLinFactNeighborY="-4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18A8992-A591-4E0E-A987-126C3D84C932}" type="pres">
      <dgm:prSet presAssocID="{949C38F7-D02C-4FE9-9228-CA64F690DFBE}" presName="txShp" presStyleLbl="node1" presStyleIdx="0" presStyleCnt="1" custScaleX="150376" custLinFactNeighborY="260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AE747E-5B06-450C-B589-19E649EB0CA4}" type="presOf" srcId="{88D6CB8F-C8B6-482A-BA1B-2B3EDC7C1621}" destId="{6897A241-9FDF-44A9-A7B7-F52C7D0775FC}" srcOrd="0" destOrd="0" presId="urn:microsoft.com/office/officeart/2005/8/layout/vList3#13"/>
    <dgm:cxn modelId="{75B9B02D-5BEA-4C19-8275-328DA36F7F33}" srcId="{88D6CB8F-C8B6-482A-BA1B-2B3EDC7C1621}" destId="{949C38F7-D02C-4FE9-9228-CA64F690DFBE}" srcOrd="0" destOrd="0" parTransId="{DDDD0649-CAF4-4C25-A5F2-0BD2EEF6F72B}" sibTransId="{F43B5165-152F-468A-9365-88C1D83BFDD9}"/>
    <dgm:cxn modelId="{68C37104-2966-4AB8-8184-99A4462A4DD7}" type="presOf" srcId="{949C38F7-D02C-4FE9-9228-CA64F690DFBE}" destId="{B18A8992-A591-4E0E-A987-126C3D84C932}" srcOrd="0" destOrd="0" presId="urn:microsoft.com/office/officeart/2005/8/layout/vList3#13"/>
    <dgm:cxn modelId="{06142DF0-BFE2-43DB-A181-166379AC276E}" type="presParOf" srcId="{6897A241-9FDF-44A9-A7B7-F52C7D0775FC}" destId="{83AD2A1A-10B5-44D8-92B3-29ADA87F6962}" srcOrd="0" destOrd="0" presId="urn:microsoft.com/office/officeart/2005/8/layout/vList3#13"/>
    <dgm:cxn modelId="{67BBA22E-9A83-44F9-87FF-62F734DEDDB3}" type="presParOf" srcId="{83AD2A1A-10B5-44D8-92B3-29ADA87F6962}" destId="{982DBF9C-52E8-4597-ABE3-055049E36367}" srcOrd="0" destOrd="0" presId="urn:microsoft.com/office/officeart/2005/8/layout/vList3#13"/>
    <dgm:cxn modelId="{B52ECD3D-7598-4A55-93BD-2086F56790FB}" type="presParOf" srcId="{83AD2A1A-10B5-44D8-92B3-29ADA87F6962}" destId="{B18A8992-A591-4E0E-A987-126C3D84C932}" srcOrd="1" destOrd="0" presId="urn:microsoft.com/office/officeart/2005/8/layout/vList3#1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123EA0F-7FFA-4A0F-B68C-FD65423F271E}" type="doc">
      <dgm:prSet loTypeId="urn:microsoft.com/office/officeart/2005/8/layout/hList7#8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7EA9A3-02B2-4F8C-9A9D-51966A08B596}">
      <dgm:prSet custT="1"/>
      <dgm:spPr>
        <a:solidFill>
          <a:schemeClr val="accent4"/>
        </a:solidFill>
      </dgm:spPr>
      <dgm:t>
        <a:bodyPr/>
        <a:lstStyle/>
        <a:p>
          <a:pPr rtl="0"/>
          <a:r>
            <a:rPr lang="en-US" sz="2600" dirty="0" err="1" smtClean="0"/>
            <a:t>Khristu</a:t>
          </a:r>
          <a:r>
            <a:rPr lang="en-US" sz="2600" dirty="0" smtClean="0"/>
            <a:t>, </a:t>
          </a:r>
          <a:r>
            <a:rPr lang="en-US" sz="2600" dirty="0" err="1" smtClean="0"/>
            <a:t>amene</a:t>
          </a:r>
          <a:r>
            <a:rPr lang="en-US" sz="2600" dirty="0" smtClean="0"/>
            <a:t> </a:t>
          </a:r>
          <a:r>
            <a:rPr lang="en-US" sz="2600" dirty="0" err="1" smtClean="0"/>
            <a:t>amanyema</a:t>
          </a:r>
          <a:r>
            <a:rPr lang="en-US" sz="2600" dirty="0" smtClean="0"/>
            <a:t> </a:t>
          </a:r>
          <a:r>
            <a:rPr lang="en-US" sz="2600" dirty="0" err="1" smtClean="0"/>
            <a:t>buledi</a:t>
          </a:r>
          <a:r>
            <a:rPr lang="en-US" sz="2600" dirty="0" smtClean="0"/>
            <a:t>, </a:t>
          </a:r>
          <a:r>
            <a:rPr lang="en-US" sz="2600" dirty="0" err="1" smtClean="0"/>
            <a:t>tsopano</a:t>
          </a:r>
          <a:r>
            <a:rPr lang="en-US" sz="2600" dirty="0" smtClean="0"/>
            <a:t> </a:t>
          </a:r>
          <a:r>
            <a:rPr lang="en-US" sz="2600" dirty="0" err="1" smtClean="0"/>
            <a:t>wasanduka</a:t>
          </a:r>
          <a:r>
            <a:rPr lang="en-US" sz="2600" dirty="0" smtClean="0"/>
            <a:t> </a:t>
          </a:r>
          <a:r>
            <a:rPr lang="en-US" sz="2600" dirty="0" err="1" smtClean="0"/>
            <a:t>buledi</a:t>
          </a:r>
          <a:r>
            <a:rPr lang="en-US" sz="2600" dirty="0" smtClean="0"/>
            <a:t> </a:t>
          </a:r>
          <a:r>
            <a:rPr lang="en-US" sz="2600" dirty="0" err="1" smtClean="0"/>
            <a:t>wonyemedwa</a:t>
          </a:r>
          <a:r>
            <a:rPr lang="en-US" sz="2600" dirty="0" smtClean="0"/>
            <a:t>, </a:t>
          </a:r>
          <a:r>
            <a:rPr lang="en-US" sz="2600" dirty="0" err="1" smtClean="0"/>
            <a:t>wogawidwa</a:t>
          </a:r>
          <a:r>
            <a:rPr lang="en-US" sz="2600" dirty="0" smtClean="0"/>
            <a:t> </a:t>
          </a:r>
          <a:r>
            <a:rPr lang="en-US" sz="2600" dirty="0" err="1" smtClean="0"/>
            <a:t>kwa</a:t>
          </a:r>
          <a:r>
            <a:rPr lang="en-US" sz="2600" dirty="0" smtClean="0"/>
            <a:t> </a:t>
          </a:r>
          <a:r>
            <a:rPr lang="en-US" sz="2600" dirty="0" err="1" smtClean="0"/>
            <a:t>ophunzira</a:t>
          </a:r>
          <a:r>
            <a:rPr lang="en-US" sz="2600" dirty="0" smtClean="0"/>
            <a:t> </a:t>
          </a:r>
          <a:r>
            <a:rPr lang="en-US" sz="2600" dirty="0" err="1" smtClean="0"/>
            <a:t>ake</a:t>
          </a:r>
          <a:r>
            <a:rPr lang="en-US" sz="2600" dirty="0" smtClean="0"/>
            <a:t> ndi </a:t>
          </a:r>
          <a:r>
            <a:rPr lang="en-US" sz="2600" dirty="0" err="1" smtClean="0"/>
            <a:t>kudyedwa</a:t>
          </a:r>
          <a:r>
            <a:rPr lang="en-US" sz="2600" dirty="0" smtClean="0"/>
            <a:t> ndi </a:t>
          </a:r>
          <a:r>
            <a:rPr lang="en-US" sz="2600" dirty="0" err="1" smtClean="0"/>
            <a:t>ophunzirawo</a:t>
          </a:r>
          <a:r>
            <a:rPr lang="en-US" sz="2600" dirty="0" smtClean="0"/>
            <a:t>.</a:t>
          </a:r>
        </a:p>
        <a:p>
          <a:pPr rtl="0"/>
          <a:endParaRPr lang="en-US" sz="2600" dirty="0" smtClean="0"/>
        </a:p>
        <a:p>
          <a:pPr rtl="0"/>
          <a:r>
            <a:rPr lang="en-US" sz="2600" dirty="0" smtClean="0"/>
            <a:t> </a:t>
          </a:r>
          <a:endParaRPr lang="en-US" sz="2600" dirty="0"/>
        </a:p>
      </dgm:t>
    </dgm:pt>
    <dgm:pt modelId="{DFD5D3F4-65BC-4192-BA8D-3DE43E1F651E}" type="parTrans" cxnId="{4877880D-E093-49CF-A408-E66A5D84B9DE}">
      <dgm:prSet/>
      <dgm:spPr/>
      <dgm:t>
        <a:bodyPr/>
        <a:lstStyle/>
        <a:p>
          <a:endParaRPr lang="en-US"/>
        </a:p>
      </dgm:t>
    </dgm:pt>
    <dgm:pt modelId="{7091007B-B070-478C-BDA9-8620A336B9F3}" type="sibTrans" cxnId="{4877880D-E093-49CF-A408-E66A5D84B9DE}">
      <dgm:prSet/>
      <dgm:spPr/>
      <dgm:t>
        <a:bodyPr/>
        <a:lstStyle/>
        <a:p>
          <a:endParaRPr lang="en-US"/>
        </a:p>
      </dgm:t>
    </dgm:pt>
    <dgm:pt modelId="{A90676C6-B323-4EE8-B2C4-450AE2D572B5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en-US" sz="2600" dirty="0" err="1" smtClean="0"/>
            <a:t>Yesu</a:t>
          </a:r>
          <a:r>
            <a:rPr lang="en-US" sz="2600" dirty="0" smtClean="0"/>
            <a:t>  </a:t>
          </a:r>
          <a:r>
            <a:rPr lang="en-US" sz="2600" dirty="0" err="1" smtClean="0"/>
            <a:t>sakuwonekanso</a:t>
          </a:r>
          <a:r>
            <a:rPr lang="en-US" sz="2600" dirty="0" smtClean="0"/>
            <a:t> chifukwa </a:t>
          </a:r>
          <a:r>
            <a:rPr lang="en-US" sz="2600" dirty="0" err="1" smtClean="0"/>
            <a:t>walowa</a:t>
          </a:r>
          <a:r>
            <a:rPr lang="en-US" sz="2600" dirty="0" smtClean="0"/>
            <a:t> </a:t>
          </a:r>
          <a:r>
            <a:rPr lang="en-US" sz="2600" dirty="0" err="1" smtClean="0"/>
            <a:t>m’mitima</a:t>
          </a:r>
          <a:r>
            <a:rPr lang="en-US" sz="2600" dirty="0" smtClean="0"/>
            <a:t> </a:t>
          </a:r>
          <a:r>
            <a:rPr lang="en-US" sz="2600" dirty="0" err="1" smtClean="0"/>
            <a:t>ya</a:t>
          </a:r>
          <a:r>
            <a:rPr lang="en-US" sz="2600" dirty="0" smtClean="0"/>
            <a:t> </a:t>
          </a:r>
          <a:r>
            <a:rPr lang="en-US" sz="2600" dirty="0" err="1" smtClean="0"/>
            <a:t>ophunzira</a:t>
          </a:r>
          <a:r>
            <a:rPr lang="en-US" sz="2600" dirty="0" smtClean="0"/>
            <a:t>, </a:t>
          </a:r>
          <a:r>
            <a:rPr lang="en-US" sz="2600" dirty="0" err="1" smtClean="0"/>
            <a:t>pofuna</a:t>
          </a:r>
          <a:r>
            <a:rPr lang="en-US" sz="2600" dirty="0" smtClean="0"/>
            <a:t> </a:t>
          </a:r>
          <a:r>
            <a:rPr lang="en-US" sz="2600" dirty="0" err="1" smtClean="0"/>
            <a:t>kuti</a:t>
          </a:r>
          <a:r>
            <a:rPr lang="en-US" sz="2600" dirty="0" smtClean="0"/>
            <a:t> </a:t>
          </a:r>
          <a:r>
            <a:rPr lang="en-US" sz="2600" dirty="0" err="1" smtClean="0"/>
            <a:t>iyakireyakire</a:t>
          </a:r>
          <a:r>
            <a:rPr lang="en-US" sz="2600" dirty="0" smtClean="0"/>
            <a:t> ndi moto. </a:t>
          </a:r>
          <a:endParaRPr lang="en-US" sz="2600" dirty="0"/>
        </a:p>
      </dgm:t>
    </dgm:pt>
    <dgm:pt modelId="{0803368D-9C99-4E0C-96B3-708EC937F54E}" type="parTrans" cxnId="{9C5809CF-4E25-45A7-9F8E-4F8BC367A1A5}">
      <dgm:prSet/>
      <dgm:spPr/>
      <dgm:t>
        <a:bodyPr/>
        <a:lstStyle/>
        <a:p>
          <a:endParaRPr lang="en-US"/>
        </a:p>
      </dgm:t>
    </dgm:pt>
    <dgm:pt modelId="{33C48833-5E03-4599-848E-8410D335707C}" type="sibTrans" cxnId="{9C5809CF-4E25-45A7-9F8E-4F8BC367A1A5}">
      <dgm:prSet/>
      <dgm:spPr/>
      <dgm:t>
        <a:bodyPr/>
        <a:lstStyle/>
        <a:p>
          <a:endParaRPr lang="en-US"/>
        </a:p>
      </dgm:t>
    </dgm:pt>
    <dgm:pt modelId="{E44FE948-E39A-41F1-A2B1-5B898D91693E}">
      <dgm:prSet custT="1"/>
      <dgm:spPr>
        <a:solidFill>
          <a:srgbClr val="FF0000"/>
        </a:solidFill>
      </dgm:spPr>
      <dgm:t>
        <a:bodyPr/>
        <a:lstStyle/>
        <a:p>
          <a:pPr rtl="0"/>
          <a:r>
            <a:rPr lang="en-US" sz="2600" dirty="0" err="1" smtClean="0"/>
            <a:t>Ndipo</a:t>
          </a:r>
          <a:r>
            <a:rPr lang="en-US" sz="2600" dirty="0" smtClean="0"/>
            <a:t> </a:t>
          </a:r>
          <a:r>
            <a:rPr lang="en-US" sz="2600" dirty="0" err="1" smtClean="0"/>
            <a:t>izi</a:t>
          </a:r>
          <a:r>
            <a:rPr lang="en-US" sz="2600" dirty="0" smtClean="0"/>
            <a:t> </a:t>
          </a:r>
          <a:r>
            <a:rPr lang="en-US" sz="2600" dirty="0" err="1" smtClean="0"/>
            <a:t>zikuwachititsa</a:t>
          </a:r>
          <a:r>
            <a:rPr lang="en-US" sz="2600" dirty="0" smtClean="0"/>
            <a:t> </a:t>
          </a:r>
          <a:r>
            <a:rPr lang="en-US" sz="2600" dirty="0" err="1" smtClean="0"/>
            <a:t>kuti</a:t>
          </a:r>
          <a:r>
            <a:rPr lang="en-US" sz="2600" dirty="0" smtClean="0"/>
            <a:t> </a:t>
          </a:r>
          <a:r>
            <a:rPr lang="en-US" sz="2600" dirty="0" err="1" smtClean="0"/>
            <a:t>anyamuke</a:t>
          </a:r>
          <a:r>
            <a:rPr lang="en-US" sz="2600" dirty="0" smtClean="0"/>
            <a:t> </a:t>
          </a:r>
          <a:r>
            <a:rPr lang="en-US" sz="2600" dirty="0" err="1" smtClean="0"/>
            <a:t>pompopompo</a:t>
          </a:r>
          <a:r>
            <a:rPr lang="en-US" sz="2600" dirty="0" smtClean="0"/>
            <a:t> </a:t>
          </a:r>
          <a:r>
            <a:rPr lang="en-US" sz="2600" dirty="0" err="1" smtClean="0"/>
            <a:t>ulendo</a:t>
          </a:r>
          <a:r>
            <a:rPr lang="en-US" sz="2600" dirty="0" smtClean="0"/>
            <a:t> </a:t>
          </a:r>
          <a:r>
            <a:rPr lang="en-US" sz="2600" dirty="0" err="1" smtClean="0"/>
            <a:t>wokagawana</a:t>
          </a:r>
          <a:r>
            <a:rPr lang="en-US" sz="2600" dirty="0" smtClean="0"/>
            <a:t> ndi </a:t>
          </a:r>
          <a:r>
            <a:rPr lang="en-US" sz="2600" dirty="0" err="1" smtClean="0"/>
            <a:t>aliyense</a:t>
          </a:r>
          <a:r>
            <a:rPr lang="en-US" sz="2600" dirty="0" smtClean="0"/>
            <a:t> </a:t>
          </a:r>
          <a:r>
            <a:rPr lang="en-US" sz="2600" dirty="0" err="1" smtClean="0"/>
            <a:t>za</a:t>
          </a:r>
          <a:r>
            <a:rPr lang="en-US" sz="2600" dirty="0" smtClean="0"/>
            <a:t> </a:t>
          </a:r>
          <a:r>
            <a:rPr lang="en-US" sz="2600" dirty="0" err="1" smtClean="0"/>
            <a:t>kukumana</a:t>
          </a:r>
          <a:r>
            <a:rPr lang="en-US" sz="2600" dirty="0" smtClean="0"/>
            <a:t> </a:t>
          </a:r>
          <a:r>
            <a:rPr lang="en-US" sz="2600" dirty="0" err="1" smtClean="0"/>
            <a:t>kwao</a:t>
          </a:r>
          <a:r>
            <a:rPr lang="en-US" sz="2600" dirty="0" smtClean="0"/>
            <a:t> ndi </a:t>
          </a:r>
          <a:r>
            <a:rPr lang="en-US" sz="2600" dirty="0" err="1" smtClean="0"/>
            <a:t>Ambuye</a:t>
          </a:r>
          <a:r>
            <a:rPr lang="en-US" sz="2600" dirty="0" smtClean="0"/>
            <a:t> </a:t>
          </a:r>
          <a:r>
            <a:rPr lang="en-US" sz="2600" dirty="0" err="1" smtClean="0"/>
            <a:t>ouka</a:t>
          </a:r>
          <a:r>
            <a:rPr lang="en-US" sz="2600" dirty="0" smtClean="0"/>
            <a:t> </a:t>
          </a:r>
        </a:p>
        <a:p>
          <a:pPr rtl="0"/>
          <a:r>
            <a:rPr lang="en-US" sz="2600" dirty="0" err="1" smtClean="0"/>
            <a:t>kwa</a:t>
          </a:r>
          <a:r>
            <a:rPr lang="en-US" sz="2600" dirty="0" smtClean="0"/>
            <a:t> </a:t>
          </a:r>
          <a:r>
            <a:rPr lang="en-US" sz="2600" dirty="0" err="1" smtClean="0"/>
            <a:t>akufa</a:t>
          </a:r>
          <a:endParaRPr lang="en-US" sz="2600" dirty="0" smtClean="0"/>
        </a:p>
        <a:p>
          <a:pPr rtl="0"/>
          <a:endParaRPr lang="en-US" sz="2600" dirty="0" smtClean="0"/>
        </a:p>
        <a:p>
          <a:pPr rtl="0"/>
          <a:r>
            <a:rPr lang="en-US" sz="2600" dirty="0" smtClean="0"/>
            <a:t>. </a:t>
          </a:r>
          <a:endParaRPr lang="en-US" sz="2600" dirty="0"/>
        </a:p>
      </dgm:t>
    </dgm:pt>
    <dgm:pt modelId="{79CF5042-4FE6-419D-9C75-5F0AA85642E6}" type="parTrans" cxnId="{7957F919-7189-4A3F-8021-A43C7F3048CD}">
      <dgm:prSet/>
      <dgm:spPr/>
      <dgm:t>
        <a:bodyPr/>
        <a:lstStyle/>
        <a:p>
          <a:endParaRPr lang="en-US"/>
        </a:p>
      </dgm:t>
    </dgm:pt>
    <dgm:pt modelId="{4CE799CB-BBA2-47F0-97E6-EC6465A31268}" type="sibTrans" cxnId="{7957F919-7189-4A3F-8021-A43C7F3048CD}">
      <dgm:prSet/>
      <dgm:spPr/>
      <dgm:t>
        <a:bodyPr/>
        <a:lstStyle/>
        <a:p>
          <a:endParaRPr lang="en-US"/>
        </a:p>
      </dgm:t>
    </dgm:pt>
    <dgm:pt modelId="{0DE044E7-DDF9-4BE9-9CDC-759991F35F78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 rtl="0"/>
          <a:r>
            <a:rPr lang="en-US" sz="2400" dirty="0" err="1" smtClean="0"/>
            <a:t>Motero</a:t>
          </a:r>
          <a:r>
            <a:rPr lang="en-US" sz="2400" dirty="0" smtClean="0"/>
            <a:t>, </a:t>
          </a:r>
          <a:r>
            <a:rPr lang="en-US" sz="2400" dirty="0" err="1" smtClean="0"/>
            <a:t>wamishoni</a:t>
          </a:r>
          <a:r>
            <a:rPr lang="en-US" sz="2400" dirty="0" smtClean="0"/>
            <a:t> </a:t>
          </a:r>
          <a:r>
            <a:rPr lang="en-US" sz="2400" dirty="0" err="1" smtClean="0"/>
            <a:t>aliyense</a:t>
          </a:r>
          <a:r>
            <a:rPr lang="en-US" sz="2400" dirty="0" smtClean="0"/>
            <a:t>, </a:t>
          </a:r>
          <a:r>
            <a:rPr lang="en-US" sz="2400" dirty="0" err="1" smtClean="0"/>
            <a:t>akuyenera</a:t>
          </a:r>
          <a:r>
            <a:rPr lang="en-US" sz="2400" dirty="0" smtClean="0"/>
            <a:t> </a:t>
          </a:r>
          <a:r>
            <a:rPr lang="en-US" sz="2400" dirty="0" err="1" smtClean="0"/>
            <a:t>kusanduka</a:t>
          </a:r>
          <a:r>
            <a:rPr lang="en-US" sz="2400" dirty="0" smtClean="0"/>
            <a:t>, </a:t>
          </a:r>
          <a:r>
            <a:rPr lang="en-US" sz="2400" dirty="0" err="1" smtClean="0"/>
            <a:t>monga</a:t>
          </a:r>
          <a:r>
            <a:rPr lang="en-US" sz="2400" dirty="0" smtClean="0"/>
            <a:t> </a:t>
          </a:r>
          <a:r>
            <a:rPr lang="en-US" sz="2400" dirty="0" err="1" smtClean="0"/>
            <a:t>Yesu</a:t>
          </a:r>
          <a:r>
            <a:rPr lang="en-US" sz="2400" dirty="0" smtClean="0"/>
            <a:t>, </a:t>
          </a:r>
          <a:r>
            <a:rPr lang="en-US" sz="2400" dirty="0" err="1" smtClean="0"/>
            <a:t>ndipo</a:t>
          </a:r>
          <a:r>
            <a:rPr lang="en-US" sz="2400" dirty="0" smtClean="0"/>
            <a:t> </a:t>
          </a:r>
          <a:r>
            <a:rPr lang="en-US" sz="2400" dirty="0" err="1" smtClean="0"/>
            <a:t>mwa</a:t>
          </a:r>
          <a:r>
            <a:rPr lang="en-US" sz="2400" dirty="0" smtClean="0"/>
            <a:t> </a:t>
          </a:r>
          <a:r>
            <a:rPr lang="en-US" sz="2400" dirty="0" err="1" smtClean="0"/>
            <a:t>iye</a:t>
          </a:r>
          <a:r>
            <a:rPr lang="en-US" sz="2400" dirty="0" smtClean="0"/>
            <a:t>, </a:t>
          </a:r>
          <a:r>
            <a:rPr lang="en-US" sz="2400" dirty="0" err="1" smtClean="0"/>
            <a:t>kudzera</a:t>
          </a:r>
          <a:r>
            <a:rPr lang="en-US" sz="2400" dirty="0" smtClean="0"/>
            <a:t> mu </a:t>
          </a:r>
          <a:r>
            <a:rPr lang="en-US" sz="2400" dirty="0" err="1" smtClean="0"/>
            <a:t>ntchito</a:t>
          </a:r>
          <a:r>
            <a:rPr lang="en-US" sz="2400" dirty="0" smtClean="0"/>
            <a:t> </a:t>
          </a:r>
          <a:r>
            <a:rPr lang="en-US" sz="2400" dirty="0" err="1" smtClean="0"/>
            <a:t>za</a:t>
          </a:r>
          <a:r>
            <a:rPr lang="en-US" sz="2400" dirty="0" smtClean="0"/>
            <a:t> </a:t>
          </a:r>
          <a:r>
            <a:rPr lang="en-US" sz="2400" dirty="0" err="1" smtClean="0"/>
            <a:t>Mzimu</a:t>
          </a:r>
          <a:r>
            <a:rPr lang="en-US" sz="2400" dirty="0" smtClean="0"/>
            <a:t> </a:t>
          </a:r>
          <a:r>
            <a:rPr lang="en-US" sz="2400" dirty="0" err="1" smtClean="0"/>
            <a:t>Woyera</a:t>
          </a:r>
          <a:r>
            <a:rPr lang="en-US" sz="2400" dirty="0" smtClean="0"/>
            <a:t> </a:t>
          </a:r>
          <a:r>
            <a:rPr lang="en-US" sz="2400" dirty="0" err="1" smtClean="0"/>
            <a:t>asanduke</a:t>
          </a:r>
          <a:r>
            <a:rPr lang="en-US" sz="2400" dirty="0" smtClean="0"/>
            <a:t> </a:t>
          </a:r>
          <a:r>
            <a:rPr lang="en-US" sz="2400" dirty="0" err="1" smtClean="0"/>
            <a:t>wonyema</a:t>
          </a:r>
          <a:r>
            <a:rPr lang="en-US" sz="2400" dirty="0" smtClean="0"/>
            <a:t> </a:t>
          </a:r>
          <a:r>
            <a:rPr lang="en-US" sz="2400" dirty="0" err="1" smtClean="0"/>
            <a:t>buledi</a:t>
          </a:r>
          <a:r>
            <a:rPr lang="en-US" sz="2400" dirty="0" smtClean="0"/>
            <a:t> </a:t>
          </a:r>
          <a:r>
            <a:rPr lang="en-US" sz="2400" dirty="0" err="1" smtClean="0"/>
            <a:t>ndiponso</a:t>
          </a:r>
          <a:r>
            <a:rPr lang="en-US" sz="2400" dirty="0" smtClean="0"/>
            <a:t> </a:t>
          </a:r>
          <a:r>
            <a:rPr lang="en-US" sz="2400" dirty="0" err="1" smtClean="0"/>
            <a:t>amene</a:t>
          </a:r>
          <a:r>
            <a:rPr lang="en-US" sz="2400" dirty="0" smtClean="0"/>
            <a:t> </a:t>
          </a:r>
          <a:r>
            <a:rPr lang="en-US" sz="2400" dirty="0" err="1" smtClean="0"/>
            <a:t>akunyemedwa</a:t>
          </a:r>
          <a:r>
            <a:rPr lang="en-US" sz="2400" dirty="0" smtClean="0"/>
            <a:t> chifukwa  cha </a:t>
          </a:r>
          <a:r>
            <a:rPr lang="en-US" sz="2400" dirty="0" err="1" smtClean="0"/>
            <a:t>dziko</a:t>
          </a:r>
          <a:r>
            <a:rPr lang="en-US" sz="2400" dirty="0" smtClean="0"/>
            <a:t> </a:t>
          </a:r>
          <a:r>
            <a:rPr lang="en-US" sz="2400" dirty="0" err="1" smtClean="0"/>
            <a:t>lonse</a:t>
          </a:r>
          <a:r>
            <a:rPr lang="en-US" sz="2400" dirty="0" smtClean="0"/>
            <a:t> </a:t>
          </a:r>
          <a:r>
            <a:rPr lang="en-US" sz="2400" dirty="0" err="1" smtClean="0"/>
            <a:t>lapansi</a:t>
          </a:r>
          <a:r>
            <a:rPr lang="en-US" sz="2400" dirty="0" smtClean="0"/>
            <a:t>.</a:t>
          </a:r>
        </a:p>
        <a:p>
          <a:pPr algn="ctr" rtl="0"/>
          <a:endParaRPr lang="en-GB" sz="2400" dirty="0" smtClean="0"/>
        </a:p>
        <a:p>
          <a:pPr algn="ctr" rtl="0"/>
          <a:endParaRPr lang="en-GB" sz="2400" dirty="0" smtClean="0"/>
        </a:p>
        <a:p>
          <a:pPr algn="ctr" rtl="0"/>
          <a:endParaRPr lang="en-US" sz="2400" dirty="0"/>
        </a:p>
      </dgm:t>
    </dgm:pt>
    <dgm:pt modelId="{85A88B74-DBAC-44FD-B1A2-298AA81B233C}" type="parTrans" cxnId="{86104561-1CBE-4130-B2FD-12C95EA13A79}">
      <dgm:prSet/>
      <dgm:spPr/>
      <dgm:t>
        <a:bodyPr/>
        <a:lstStyle/>
        <a:p>
          <a:endParaRPr lang="en-US"/>
        </a:p>
      </dgm:t>
    </dgm:pt>
    <dgm:pt modelId="{25B7735D-0379-4C94-81D1-0A20CFFD0EB1}" type="sibTrans" cxnId="{86104561-1CBE-4130-B2FD-12C95EA13A79}">
      <dgm:prSet/>
      <dgm:spPr/>
      <dgm:t>
        <a:bodyPr/>
        <a:lstStyle/>
        <a:p>
          <a:endParaRPr lang="en-US"/>
        </a:p>
      </dgm:t>
    </dgm:pt>
    <dgm:pt modelId="{71CEB558-2188-4969-9D3F-A2E0001C3169}" type="pres">
      <dgm:prSet presAssocID="{9123EA0F-7FFA-4A0F-B68C-FD65423F271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CEC5BC-A0CB-405E-88E5-0419FF797697}" type="pres">
      <dgm:prSet presAssocID="{9123EA0F-7FFA-4A0F-B68C-FD65423F271E}" presName="fgShape" presStyleLbl="fgShp" presStyleIdx="0" presStyleCnt="1" custLinFactNeighborX="1796" custLinFactNeighborY="42083"/>
      <dgm:spPr/>
    </dgm:pt>
    <dgm:pt modelId="{47E5EB02-F124-456B-8FE8-0EF720780DAE}" type="pres">
      <dgm:prSet presAssocID="{9123EA0F-7FFA-4A0F-B68C-FD65423F271E}" presName="linComp" presStyleCnt="0"/>
      <dgm:spPr/>
    </dgm:pt>
    <dgm:pt modelId="{5B9A38E6-02DE-4226-8E44-01A2F7F882E5}" type="pres">
      <dgm:prSet presAssocID="{EF7EA9A3-02B2-4F8C-9A9D-51966A08B596}" presName="compNode" presStyleCnt="0"/>
      <dgm:spPr/>
    </dgm:pt>
    <dgm:pt modelId="{49E2E0D8-A246-44E7-87D2-928064397622}" type="pres">
      <dgm:prSet presAssocID="{EF7EA9A3-02B2-4F8C-9A9D-51966A08B596}" presName="bkgdShape" presStyleLbl="node1" presStyleIdx="0" presStyleCnt="4" custLinFactNeighborX="1568" custLinFactNeighborY="0"/>
      <dgm:spPr/>
      <dgm:t>
        <a:bodyPr/>
        <a:lstStyle/>
        <a:p>
          <a:endParaRPr lang="en-US"/>
        </a:p>
      </dgm:t>
    </dgm:pt>
    <dgm:pt modelId="{EA7F9595-6F6E-47BA-B505-09F231BE9837}" type="pres">
      <dgm:prSet presAssocID="{EF7EA9A3-02B2-4F8C-9A9D-51966A08B596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052584-6A96-4613-A544-CCC1FD53741C}" type="pres">
      <dgm:prSet presAssocID="{EF7EA9A3-02B2-4F8C-9A9D-51966A08B596}" presName="invisiNode" presStyleLbl="node1" presStyleIdx="0" presStyleCnt="4"/>
      <dgm:spPr/>
    </dgm:pt>
    <dgm:pt modelId="{7ACE758D-FA6F-4AE1-B874-C0FC1E083E73}" type="pres">
      <dgm:prSet presAssocID="{EF7EA9A3-02B2-4F8C-9A9D-51966A08B596}" presName="imagNode" presStyleLbl="fgImgPlace1" presStyleIdx="0" presStyleCnt="4" custLinFactX="80420" custLinFactNeighborX="100000" custLinFactNeighborY="-18018"/>
      <dgm:spPr/>
    </dgm:pt>
    <dgm:pt modelId="{3E11F5A0-A0AF-4587-AC3D-C9FB86258641}" type="pres">
      <dgm:prSet presAssocID="{7091007B-B070-478C-BDA9-8620A336B9F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8FF1310-5D65-43B5-A55E-FE4E05FC2142}" type="pres">
      <dgm:prSet presAssocID="{A90676C6-B323-4EE8-B2C4-450AE2D572B5}" presName="compNode" presStyleCnt="0"/>
      <dgm:spPr/>
    </dgm:pt>
    <dgm:pt modelId="{4BD03739-56AE-46C1-9B5E-576159B8F363}" type="pres">
      <dgm:prSet presAssocID="{A90676C6-B323-4EE8-B2C4-450AE2D572B5}" presName="bkgdShape" presStyleLbl="node1" presStyleIdx="1" presStyleCnt="4"/>
      <dgm:spPr/>
      <dgm:t>
        <a:bodyPr/>
        <a:lstStyle/>
        <a:p>
          <a:endParaRPr lang="en-US"/>
        </a:p>
      </dgm:t>
    </dgm:pt>
    <dgm:pt modelId="{EEF84A4E-41CA-4B3C-80FB-A8A195082B6E}" type="pres">
      <dgm:prSet presAssocID="{A90676C6-B323-4EE8-B2C4-450AE2D572B5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80395D-4CE4-4898-92CC-175E25A0CE71}" type="pres">
      <dgm:prSet presAssocID="{A90676C6-B323-4EE8-B2C4-450AE2D572B5}" presName="invisiNode" presStyleLbl="node1" presStyleIdx="1" presStyleCnt="4"/>
      <dgm:spPr/>
    </dgm:pt>
    <dgm:pt modelId="{84DAF088-C038-48F6-800B-C68680448AFC}" type="pres">
      <dgm:prSet presAssocID="{A90676C6-B323-4EE8-B2C4-450AE2D572B5}" presName="imagNode" presStyleLbl="fgImgPlace1" presStyleIdx="1" presStyleCnt="4" custLinFactNeighborX="-4415" custLinFactNeighborY="-36598"/>
      <dgm:spPr/>
    </dgm:pt>
    <dgm:pt modelId="{448D191C-AADE-4549-941D-4194CB4657D7}" type="pres">
      <dgm:prSet presAssocID="{33C48833-5E03-4599-848E-8410D335707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E1A1495-3FF5-4181-9124-E1C6D5FFC6FA}" type="pres">
      <dgm:prSet presAssocID="{E44FE948-E39A-41F1-A2B1-5B898D91693E}" presName="compNode" presStyleCnt="0"/>
      <dgm:spPr/>
    </dgm:pt>
    <dgm:pt modelId="{9760F1CF-E90D-4FFD-9330-7434FBB3C8AF}" type="pres">
      <dgm:prSet presAssocID="{E44FE948-E39A-41F1-A2B1-5B898D91693E}" presName="bkgdShape" presStyleLbl="node1" presStyleIdx="2" presStyleCnt="4"/>
      <dgm:spPr/>
      <dgm:t>
        <a:bodyPr/>
        <a:lstStyle/>
        <a:p>
          <a:endParaRPr lang="en-US"/>
        </a:p>
      </dgm:t>
    </dgm:pt>
    <dgm:pt modelId="{51AEF955-923A-4FB3-8160-E0EE0A342ED8}" type="pres">
      <dgm:prSet presAssocID="{E44FE948-E39A-41F1-A2B1-5B898D91693E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3A691D-D493-467D-AD3E-9AE58FE5C0AC}" type="pres">
      <dgm:prSet presAssocID="{E44FE948-E39A-41F1-A2B1-5B898D91693E}" presName="invisiNode" presStyleLbl="node1" presStyleIdx="2" presStyleCnt="4"/>
      <dgm:spPr/>
    </dgm:pt>
    <dgm:pt modelId="{0E5C1E71-D653-4E67-9830-388ACB43BBB5}" type="pres">
      <dgm:prSet presAssocID="{E44FE948-E39A-41F1-A2B1-5B898D91693E}" presName="imagNode" presStyleLbl="fgImgPlace1" presStyleIdx="2" presStyleCnt="4" custFlipHor="0" custScaleX="67241" custScaleY="33288" custLinFactX="-77915" custLinFactNeighborX="-100000" custLinFactNeighborY="-14076"/>
      <dgm:spPr/>
    </dgm:pt>
    <dgm:pt modelId="{4BBFF2AB-D6A4-42A5-A9CB-AEC6DA403ACD}" type="pres">
      <dgm:prSet presAssocID="{4CE799CB-BBA2-47F0-97E6-EC6465A3126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63A2829-1B31-4CF3-8A9D-C1D6A3EB960D}" type="pres">
      <dgm:prSet presAssocID="{0DE044E7-DDF9-4BE9-9CDC-759991F35F78}" presName="compNode" presStyleCnt="0"/>
      <dgm:spPr/>
    </dgm:pt>
    <dgm:pt modelId="{3E132EEB-5DFF-4258-8708-20CA0D5FB15A}" type="pres">
      <dgm:prSet presAssocID="{0DE044E7-DDF9-4BE9-9CDC-759991F35F78}" presName="bkgdShape" presStyleLbl="node1" presStyleIdx="3" presStyleCnt="4"/>
      <dgm:spPr/>
      <dgm:t>
        <a:bodyPr/>
        <a:lstStyle/>
        <a:p>
          <a:endParaRPr lang="en-US"/>
        </a:p>
      </dgm:t>
    </dgm:pt>
    <dgm:pt modelId="{3AA9CA65-C44A-4B36-BDD7-B1A74728155B}" type="pres">
      <dgm:prSet presAssocID="{0DE044E7-DDF9-4BE9-9CDC-759991F35F78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CCBD49-DB55-406F-85DA-67F5FC8BA283}" type="pres">
      <dgm:prSet presAssocID="{0DE044E7-DDF9-4BE9-9CDC-759991F35F78}" presName="invisiNode" presStyleLbl="node1" presStyleIdx="3" presStyleCnt="4"/>
      <dgm:spPr/>
    </dgm:pt>
    <dgm:pt modelId="{1DC82247-68FC-43E9-B90A-0DB3BD86953F}" type="pres">
      <dgm:prSet presAssocID="{0DE044E7-DDF9-4BE9-9CDC-759991F35F78}" presName="imagNode" presStyleLbl="fgImgPlace1" presStyleIdx="3" presStyleCnt="4" custScaleX="141725" custLinFactX="-162588" custLinFactNeighborX="-200000" custLinFactNeighborY="-1914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709701EC-7738-4276-B633-5DE0F5E01CCC}" type="presOf" srcId="{EF7EA9A3-02B2-4F8C-9A9D-51966A08B596}" destId="{EA7F9595-6F6E-47BA-B505-09F231BE9837}" srcOrd="1" destOrd="0" presId="urn:microsoft.com/office/officeart/2005/8/layout/hList7#8"/>
    <dgm:cxn modelId="{27D045C1-425C-4DDD-9974-F4B66CBA76DC}" type="presOf" srcId="{EF7EA9A3-02B2-4F8C-9A9D-51966A08B596}" destId="{49E2E0D8-A246-44E7-87D2-928064397622}" srcOrd="0" destOrd="0" presId="urn:microsoft.com/office/officeart/2005/8/layout/hList7#8"/>
    <dgm:cxn modelId="{57EAE72D-0CC3-4C72-A16A-60AFB09584D0}" type="presOf" srcId="{4CE799CB-BBA2-47F0-97E6-EC6465A31268}" destId="{4BBFF2AB-D6A4-42A5-A9CB-AEC6DA403ACD}" srcOrd="0" destOrd="0" presId="urn:microsoft.com/office/officeart/2005/8/layout/hList7#8"/>
    <dgm:cxn modelId="{7E944812-462F-4544-8310-15CE15884719}" type="presOf" srcId="{A90676C6-B323-4EE8-B2C4-450AE2D572B5}" destId="{4BD03739-56AE-46C1-9B5E-576159B8F363}" srcOrd="0" destOrd="0" presId="urn:microsoft.com/office/officeart/2005/8/layout/hList7#8"/>
    <dgm:cxn modelId="{7A6E0674-65EC-46EA-921E-749E6A6A2DC1}" type="presOf" srcId="{7091007B-B070-478C-BDA9-8620A336B9F3}" destId="{3E11F5A0-A0AF-4587-AC3D-C9FB86258641}" srcOrd="0" destOrd="0" presId="urn:microsoft.com/office/officeart/2005/8/layout/hList7#8"/>
    <dgm:cxn modelId="{A6D1E484-A59C-4141-A969-2BC01EF5292F}" type="presOf" srcId="{0DE044E7-DDF9-4BE9-9CDC-759991F35F78}" destId="{3AA9CA65-C44A-4B36-BDD7-B1A74728155B}" srcOrd="1" destOrd="0" presId="urn:microsoft.com/office/officeart/2005/8/layout/hList7#8"/>
    <dgm:cxn modelId="{86104561-1CBE-4130-B2FD-12C95EA13A79}" srcId="{9123EA0F-7FFA-4A0F-B68C-FD65423F271E}" destId="{0DE044E7-DDF9-4BE9-9CDC-759991F35F78}" srcOrd="3" destOrd="0" parTransId="{85A88B74-DBAC-44FD-B1A2-298AA81B233C}" sibTransId="{25B7735D-0379-4C94-81D1-0A20CFFD0EB1}"/>
    <dgm:cxn modelId="{C6710C98-F078-4C2F-A714-A6CED3C9B162}" type="presOf" srcId="{33C48833-5E03-4599-848E-8410D335707C}" destId="{448D191C-AADE-4549-941D-4194CB4657D7}" srcOrd="0" destOrd="0" presId="urn:microsoft.com/office/officeart/2005/8/layout/hList7#8"/>
    <dgm:cxn modelId="{4A299283-8721-4560-8693-005810158771}" type="presOf" srcId="{E44FE948-E39A-41F1-A2B1-5B898D91693E}" destId="{51AEF955-923A-4FB3-8160-E0EE0A342ED8}" srcOrd="1" destOrd="0" presId="urn:microsoft.com/office/officeart/2005/8/layout/hList7#8"/>
    <dgm:cxn modelId="{7957F919-7189-4A3F-8021-A43C7F3048CD}" srcId="{9123EA0F-7FFA-4A0F-B68C-FD65423F271E}" destId="{E44FE948-E39A-41F1-A2B1-5B898D91693E}" srcOrd="2" destOrd="0" parTransId="{79CF5042-4FE6-419D-9C75-5F0AA85642E6}" sibTransId="{4CE799CB-BBA2-47F0-97E6-EC6465A31268}"/>
    <dgm:cxn modelId="{9C5809CF-4E25-45A7-9F8E-4F8BC367A1A5}" srcId="{9123EA0F-7FFA-4A0F-B68C-FD65423F271E}" destId="{A90676C6-B323-4EE8-B2C4-450AE2D572B5}" srcOrd="1" destOrd="0" parTransId="{0803368D-9C99-4E0C-96B3-708EC937F54E}" sibTransId="{33C48833-5E03-4599-848E-8410D335707C}"/>
    <dgm:cxn modelId="{4877880D-E093-49CF-A408-E66A5D84B9DE}" srcId="{9123EA0F-7FFA-4A0F-B68C-FD65423F271E}" destId="{EF7EA9A3-02B2-4F8C-9A9D-51966A08B596}" srcOrd="0" destOrd="0" parTransId="{DFD5D3F4-65BC-4192-BA8D-3DE43E1F651E}" sibTransId="{7091007B-B070-478C-BDA9-8620A336B9F3}"/>
    <dgm:cxn modelId="{AD499CD7-D9D5-4382-80E2-954E4DE0417B}" type="presOf" srcId="{A90676C6-B323-4EE8-B2C4-450AE2D572B5}" destId="{EEF84A4E-41CA-4B3C-80FB-A8A195082B6E}" srcOrd="1" destOrd="0" presId="urn:microsoft.com/office/officeart/2005/8/layout/hList7#8"/>
    <dgm:cxn modelId="{32680301-560C-41B5-A5B8-510FE619A18F}" type="presOf" srcId="{9123EA0F-7FFA-4A0F-B68C-FD65423F271E}" destId="{71CEB558-2188-4969-9D3F-A2E0001C3169}" srcOrd="0" destOrd="0" presId="urn:microsoft.com/office/officeart/2005/8/layout/hList7#8"/>
    <dgm:cxn modelId="{E2A3DB48-2664-490E-8737-6FA9B2C63A98}" type="presOf" srcId="{0DE044E7-DDF9-4BE9-9CDC-759991F35F78}" destId="{3E132EEB-5DFF-4258-8708-20CA0D5FB15A}" srcOrd="0" destOrd="0" presId="urn:microsoft.com/office/officeart/2005/8/layout/hList7#8"/>
    <dgm:cxn modelId="{E47D5F50-2474-49A3-9C56-B3C134F20515}" type="presOf" srcId="{E44FE948-E39A-41F1-A2B1-5B898D91693E}" destId="{9760F1CF-E90D-4FFD-9330-7434FBB3C8AF}" srcOrd="0" destOrd="0" presId="urn:microsoft.com/office/officeart/2005/8/layout/hList7#8"/>
    <dgm:cxn modelId="{6709E58C-6FE9-454E-BC31-C0A56B8CE533}" type="presParOf" srcId="{71CEB558-2188-4969-9D3F-A2E0001C3169}" destId="{75CEC5BC-A0CB-405E-88E5-0419FF797697}" srcOrd="0" destOrd="0" presId="urn:microsoft.com/office/officeart/2005/8/layout/hList7#8"/>
    <dgm:cxn modelId="{8E686FE2-4D90-43B2-B7A0-7A1F0313654A}" type="presParOf" srcId="{71CEB558-2188-4969-9D3F-A2E0001C3169}" destId="{47E5EB02-F124-456B-8FE8-0EF720780DAE}" srcOrd="1" destOrd="0" presId="urn:microsoft.com/office/officeart/2005/8/layout/hList7#8"/>
    <dgm:cxn modelId="{D3B317E6-C669-432E-B3EB-28C78BB017E2}" type="presParOf" srcId="{47E5EB02-F124-456B-8FE8-0EF720780DAE}" destId="{5B9A38E6-02DE-4226-8E44-01A2F7F882E5}" srcOrd="0" destOrd="0" presId="urn:microsoft.com/office/officeart/2005/8/layout/hList7#8"/>
    <dgm:cxn modelId="{10A1A431-8273-4D28-8834-3A1A2DC270F3}" type="presParOf" srcId="{5B9A38E6-02DE-4226-8E44-01A2F7F882E5}" destId="{49E2E0D8-A246-44E7-87D2-928064397622}" srcOrd="0" destOrd="0" presId="urn:microsoft.com/office/officeart/2005/8/layout/hList7#8"/>
    <dgm:cxn modelId="{6EB48C78-04B5-4A5F-B0B1-A4A5C9F1727E}" type="presParOf" srcId="{5B9A38E6-02DE-4226-8E44-01A2F7F882E5}" destId="{EA7F9595-6F6E-47BA-B505-09F231BE9837}" srcOrd="1" destOrd="0" presId="urn:microsoft.com/office/officeart/2005/8/layout/hList7#8"/>
    <dgm:cxn modelId="{E7D0F4A6-C319-41C0-A150-FA5005341B0D}" type="presParOf" srcId="{5B9A38E6-02DE-4226-8E44-01A2F7F882E5}" destId="{8F052584-6A96-4613-A544-CCC1FD53741C}" srcOrd="2" destOrd="0" presId="urn:microsoft.com/office/officeart/2005/8/layout/hList7#8"/>
    <dgm:cxn modelId="{459865DB-A7AB-4DA1-9F3E-2222751664DA}" type="presParOf" srcId="{5B9A38E6-02DE-4226-8E44-01A2F7F882E5}" destId="{7ACE758D-FA6F-4AE1-B874-C0FC1E083E73}" srcOrd="3" destOrd="0" presId="urn:microsoft.com/office/officeart/2005/8/layout/hList7#8"/>
    <dgm:cxn modelId="{15EB079E-748F-4496-A911-B8EF5B49C597}" type="presParOf" srcId="{47E5EB02-F124-456B-8FE8-0EF720780DAE}" destId="{3E11F5A0-A0AF-4587-AC3D-C9FB86258641}" srcOrd="1" destOrd="0" presId="urn:microsoft.com/office/officeart/2005/8/layout/hList7#8"/>
    <dgm:cxn modelId="{EE6BE094-2DEF-45BA-AA9E-91469F6F4CC3}" type="presParOf" srcId="{47E5EB02-F124-456B-8FE8-0EF720780DAE}" destId="{58FF1310-5D65-43B5-A55E-FE4E05FC2142}" srcOrd="2" destOrd="0" presId="urn:microsoft.com/office/officeart/2005/8/layout/hList7#8"/>
    <dgm:cxn modelId="{7FBC6E59-5988-44F5-93A1-8BA0DD34B545}" type="presParOf" srcId="{58FF1310-5D65-43B5-A55E-FE4E05FC2142}" destId="{4BD03739-56AE-46C1-9B5E-576159B8F363}" srcOrd="0" destOrd="0" presId="urn:microsoft.com/office/officeart/2005/8/layout/hList7#8"/>
    <dgm:cxn modelId="{9853A3E0-25FF-443B-8BED-58F5AD354216}" type="presParOf" srcId="{58FF1310-5D65-43B5-A55E-FE4E05FC2142}" destId="{EEF84A4E-41CA-4B3C-80FB-A8A195082B6E}" srcOrd="1" destOrd="0" presId="urn:microsoft.com/office/officeart/2005/8/layout/hList7#8"/>
    <dgm:cxn modelId="{1D00EBEB-1C03-4167-B929-72571A3FC641}" type="presParOf" srcId="{58FF1310-5D65-43B5-A55E-FE4E05FC2142}" destId="{4880395D-4CE4-4898-92CC-175E25A0CE71}" srcOrd="2" destOrd="0" presId="urn:microsoft.com/office/officeart/2005/8/layout/hList7#8"/>
    <dgm:cxn modelId="{6DCEB101-83DC-4CC6-87C3-3D0B1239D1BE}" type="presParOf" srcId="{58FF1310-5D65-43B5-A55E-FE4E05FC2142}" destId="{84DAF088-C038-48F6-800B-C68680448AFC}" srcOrd="3" destOrd="0" presId="urn:microsoft.com/office/officeart/2005/8/layout/hList7#8"/>
    <dgm:cxn modelId="{2CDC4ABE-1B9F-4C0B-A5F3-7D5C1F50C476}" type="presParOf" srcId="{47E5EB02-F124-456B-8FE8-0EF720780DAE}" destId="{448D191C-AADE-4549-941D-4194CB4657D7}" srcOrd="3" destOrd="0" presId="urn:microsoft.com/office/officeart/2005/8/layout/hList7#8"/>
    <dgm:cxn modelId="{A53EA7B5-28F0-4073-8111-8921D10919E6}" type="presParOf" srcId="{47E5EB02-F124-456B-8FE8-0EF720780DAE}" destId="{7E1A1495-3FF5-4181-9124-E1C6D5FFC6FA}" srcOrd="4" destOrd="0" presId="urn:microsoft.com/office/officeart/2005/8/layout/hList7#8"/>
    <dgm:cxn modelId="{E953E2C5-DD55-43E4-A185-E8B3F9DCC64C}" type="presParOf" srcId="{7E1A1495-3FF5-4181-9124-E1C6D5FFC6FA}" destId="{9760F1CF-E90D-4FFD-9330-7434FBB3C8AF}" srcOrd="0" destOrd="0" presId="urn:microsoft.com/office/officeart/2005/8/layout/hList7#8"/>
    <dgm:cxn modelId="{FD3F99AC-0DAD-407D-9A8B-B717F11CF175}" type="presParOf" srcId="{7E1A1495-3FF5-4181-9124-E1C6D5FFC6FA}" destId="{51AEF955-923A-4FB3-8160-E0EE0A342ED8}" srcOrd="1" destOrd="0" presId="urn:microsoft.com/office/officeart/2005/8/layout/hList7#8"/>
    <dgm:cxn modelId="{E8FA8770-A2E9-4DAC-B480-FAA8C148A0E0}" type="presParOf" srcId="{7E1A1495-3FF5-4181-9124-E1C6D5FFC6FA}" destId="{503A691D-D493-467D-AD3E-9AE58FE5C0AC}" srcOrd="2" destOrd="0" presId="urn:microsoft.com/office/officeart/2005/8/layout/hList7#8"/>
    <dgm:cxn modelId="{9DEF0B29-EA04-4F72-B4D4-A89266AE87A9}" type="presParOf" srcId="{7E1A1495-3FF5-4181-9124-E1C6D5FFC6FA}" destId="{0E5C1E71-D653-4E67-9830-388ACB43BBB5}" srcOrd="3" destOrd="0" presId="urn:microsoft.com/office/officeart/2005/8/layout/hList7#8"/>
    <dgm:cxn modelId="{D32E309D-5B16-45C4-A0EB-1057A5264FEB}" type="presParOf" srcId="{47E5EB02-F124-456B-8FE8-0EF720780DAE}" destId="{4BBFF2AB-D6A4-42A5-A9CB-AEC6DA403ACD}" srcOrd="5" destOrd="0" presId="urn:microsoft.com/office/officeart/2005/8/layout/hList7#8"/>
    <dgm:cxn modelId="{00F709FD-A3BC-41D5-86AC-DC28B248A12C}" type="presParOf" srcId="{47E5EB02-F124-456B-8FE8-0EF720780DAE}" destId="{863A2829-1B31-4CF3-8A9D-C1D6A3EB960D}" srcOrd="6" destOrd="0" presId="urn:microsoft.com/office/officeart/2005/8/layout/hList7#8"/>
    <dgm:cxn modelId="{086934C9-D7DB-498E-9135-2821BBF07919}" type="presParOf" srcId="{863A2829-1B31-4CF3-8A9D-C1D6A3EB960D}" destId="{3E132EEB-5DFF-4258-8708-20CA0D5FB15A}" srcOrd="0" destOrd="0" presId="urn:microsoft.com/office/officeart/2005/8/layout/hList7#8"/>
    <dgm:cxn modelId="{F2A50BE0-B8E0-42C7-847C-F1C110BB6C0B}" type="presParOf" srcId="{863A2829-1B31-4CF3-8A9D-C1D6A3EB960D}" destId="{3AA9CA65-C44A-4B36-BDD7-B1A74728155B}" srcOrd="1" destOrd="0" presId="urn:microsoft.com/office/officeart/2005/8/layout/hList7#8"/>
    <dgm:cxn modelId="{107EFF4C-4373-4BE9-B328-84754D8AE228}" type="presParOf" srcId="{863A2829-1B31-4CF3-8A9D-C1D6A3EB960D}" destId="{04CCBD49-DB55-406F-85DA-67F5FC8BA283}" srcOrd="2" destOrd="0" presId="urn:microsoft.com/office/officeart/2005/8/layout/hList7#8"/>
    <dgm:cxn modelId="{163E96CC-6E3B-42B1-A9BC-C59BC0AA8B14}" type="presParOf" srcId="{863A2829-1B31-4CF3-8A9D-C1D6A3EB960D}" destId="{1DC82247-68FC-43E9-B90A-0DB3BD86953F}" srcOrd="3" destOrd="0" presId="urn:microsoft.com/office/officeart/2005/8/layout/hList7#8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8D6CB8F-C8B6-482A-BA1B-2B3EDC7C1621}" type="doc">
      <dgm:prSet loTypeId="urn:microsoft.com/office/officeart/2005/8/layout/vList3#1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9C38F7-D02C-4FE9-9228-CA64F690DFBE}">
      <dgm:prSet custT="1"/>
      <dgm:spPr/>
      <dgm:t>
        <a:bodyPr/>
        <a:lstStyle/>
        <a:p>
          <a:pPr rtl="0"/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2.	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Maso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athu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, “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adatsekuka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ndipo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tidamzindikira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pamene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 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ankanyema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buledi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.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Yesu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wokhala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mu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Ukaristia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,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ndiye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kasupe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ndi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chimake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cha utumiki.</a:t>
          </a:r>
          <a:endParaRPr lang="en-US" sz="28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DDDD0649-CAF4-4C25-A5F2-0BD2EEF6F72B}" type="parTrans" cxnId="{75B9B02D-5BEA-4C19-8275-328DA36F7F33}">
      <dgm:prSet/>
      <dgm:spPr/>
      <dgm:t>
        <a:bodyPr/>
        <a:lstStyle/>
        <a:p>
          <a:endParaRPr lang="en-US"/>
        </a:p>
      </dgm:t>
    </dgm:pt>
    <dgm:pt modelId="{F43B5165-152F-468A-9365-88C1D83BFDD9}" type="sibTrans" cxnId="{75B9B02D-5BEA-4C19-8275-328DA36F7F33}">
      <dgm:prSet/>
      <dgm:spPr/>
      <dgm:t>
        <a:bodyPr/>
        <a:lstStyle/>
        <a:p>
          <a:endParaRPr lang="en-US"/>
        </a:p>
      </dgm:t>
    </dgm:pt>
    <dgm:pt modelId="{6897A241-9FDF-44A9-A7B7-F52C7D0775FC}" type="pres">
      <dgm:prSet presAssocID="{88D6CB8F-C8B6-482A-BA1B-2B3EDC7C162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AD2A1A-10B5-44D8-92B3-29ADA87F6962}" type="pres">
      <dgm:prSet presAssocID="{949C38F7-D02C-4FE9-9228-CA64F690DFBE}" presName="composite" presStyleCnt="0"/>
      <dgm:spPr/>
    </dgm:pt>
    <dgm:pt modelId="{982DBF9C-52E8-4597-ABE3-055049E36367}" type="pres">
      <dgm:prSet presAssocID="{949C38F7-D02C-4FE9-9228-CA64F690DFBE}" presName="imgShp" presStyleLbl="fgImgPlace1" presStyleIdx="0" presStyleCnt="1" custLinFactX="-16653" custLinFactNeighborX="-100000" custLinFactNeighborY="-4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18A8992-A591-4E0E-A987-126C3D84C932}" type="pres">
      <dgm:prSet presAssocID="{949C38F7-D02C-4FE9-9228-CA64F690DFBE}" presName="txShp" presStyleLbl="node1" presStyleIdx="0" presStyleCnt="1" custScaleX="150376" custLinFactNeighborY="260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AE747E-5B06-450C-B589-19E649EB0CA4}" type="presOf" srcId="{88D6CB8F-C8B6-482A-BA1B-2B3EDC7C1621}" destId="{6897A241-9FDF-44A9-A7B7-F52C7D0775FC}" srcOrd="0" destOrd="0" presId="urn:microsoft.com/office/officeart/2005/8/layout/vList3#14"/>
    <dgm:cxn modelId="{75B9B02D-5BEA-4C19-8275-328DA36F7F33}" srcId="{88D6CB8F-C8B6-482A-BA1B-2B3EDC7C1621}" destId="{949C38F7-D02C-4FE9-9228-CA64F690DFBE}" srcOrd="0" destOrd="0" parTransId="{DDDD0649-CAF4-4C25-A5F2-0BD2EEF6F72B}" sibTransId="{F43B5165-152F-468A-9365-88C1D83BFDD9}"/>
    <dgm:cxn modelId="{68C37104-2966-4AB8-8184-99A4462A4DD7}" type="presOf" srcId="{949C38F7-D02C-4FE9-9228-CA64F690DFBE}" destId="{B18A8992-A591-4E0E-A987-126C3D84C932}" srcOrd="0" destOrd="0" presId="urn:microsoft.com/office/officeart/2005/8/layout/vList3#14"/>
    <dgm:cxn modelId="{06142DF0-BFE2-43DB-A181-166379AC276E}" type="presParOf" srcId="{6897A241-9FDF-44A9-A7B7-F52C7D0775FC}" destId="{83AD2A1A-10B5-44D8-92B3-29ADA87F6962}" srcOrd="0" destOrd="0" presId="urn:microsoft.com/office/officeart/2005/8/layout/vList3#14"/>
    <dgm:cxn modelId="{67BBA22E-9A83-44F9-87FF-62F734DEDDB3}" type="presParOf" srcId="{83AD2A1A-10B5-44D8-92B3-29ADA87F6962}" destId="{982DBF9C-52E8-4597-ABE3-055049E36367}" srcOrd="0" destOrd="0" presId="urn:microsoft.com/office/officeart/2005/8/layout/vList3#14"/>
    <dgm:cxn modelId="{B52ECD3D-7598-4A55-93BD-2086F56790FB}" type="presParOf" srcId="{83AD2A1A-10B5-44D8-92B3-29ADA87F6962}" destId="{B18A8992-A591-4E0E-A987-126C3D84C932}" srcOrd="1" destOrd="0" presId="urn:microsoft.com/office/officeart/2005/8/layout/vList3#14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289CDC7D-2C25-4A74-A84A-7538F5033703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659F1A-D75B-44C6-9299-C5F083276F76}">
      <dgm:prSet/>
      <dgm:spPr/>
      <dgm:t>
        <a:bodyPr/>
        <a:lstStyle/>
        <a:p>
          <a:pPr rtl="0"/>
          <a:endParaRPr lang="en-US"/>
        </a:p>
      </dgm:t>
    </dgm:pt>
    <dgm:pt modelId="{22B1C618-FB3E-431B-87D4-8756E732E061}" type="parTrans" cxnId="{E5F6D5BE-60D7-4808-A7AF-D49D72B6EAA6}">
      <dgm:prSet/>
      <dgm:spPr/>
      <dgm:t>
        <a:bodyPr/>
        <a:lstStyle/>
        <a:p>
          <a:endParaRPr lang="en-US"/>
        </a:p>
      </dgm:t>
    </dgm:pt>
    <dgm:pt modelId="{F6E162BD-C77D-490A-BFB9-BD599E5EA277}" type="sibTrans" cxnId="{E5F6D5BE-60D7-4808-A7AF-D49D72B6EAA6}">
      <dgm:prSet/>
      <dgm:spPr/>
      <dgm:t>
        <a:bodyPr/>
        <a:lstStyle/>
        <a:p>
          <a:endParaRPr lang="en-US"/>
        </a:p>
      </dgm:t>
    </dgm:pt>
    <dgm:pt modelId="{8313C1AA-6994-49CB-8E17-D4DE54011049}">
      <dgm:prSet custT="1"/>
      <dgm:spPr/>
      <dgm:t>
        <a:bodyPr/>
        <a:lstStyle/>
        <a:p>
          <a:pPr rtl="0"/>
          <a:r>
            <a:rPr lang="en-US" sz="2000" dirty="0" smtClean="0"/>
            <a:t>2. </a:t>
          </a:r>
          <a:r>
            <a:rPr lang="en-US" sz="2000" dirty="0" err="1" smtClean="0"/>
            <a:t>Kunyema</a:t>
          </a:r>
          <a:r>
            <a:rPr lang="en-US" sz="2000" dirty="0" smtClean="0"/>
            <a:t> Bread </a:t>
          </a:r>
          <a:r>
            <a:rPr lang="en-US" sz="2000" dirty="0" err="1" smtClean="0"/>
            <a:t>ndi</a:t>
          </a:r>
          <a:r>
            <a:rPr lang="en-US" sz="2000" dirty="0" smtClean="0"/>
            <a:t> </a:t>
          </a:r>
          <a:r>
            <a:rPr lang="en-US" sz="2000" dirty="0" err="1" smtClean="0"/>
            <a:t>kudya</a:t>
          </a:r>
          <a:r>
            <a:rPr lang="en-US" sz="2000" dirty="0" smtClean="0"/>
            <a:t>: </a:t>
          </a:r>
          <a:r>
            <a:rPr lang="en-US" sz="2000" dirty="0" err="1" smtClean="0"/>
            <a:t>Tikalandira</a:t>
          </a:r>
          <a:r>
            <a:rPr lang="en-US" sz="2000" dirty="0" smtClean="0"/>
            <a:t> </a:t>
          </a:r>
          <a:r>
            <a:rPr lang="en-US" sz="2000" dirty="0" err="1" smtClean="0"/>
            <a:t>ukalistia</a:t>
          </a:r>
          <a:r>
            <a:rPr lang="en-US" sz="2000" dirty="0" smtClean="0"/>
            <a:t>, </a:t>
          </a:r>
          <a:r>
            <a:rPr lang="en-US" sz="2000" dirty="0" err="1" smtClean="0"/>
            <a:t>kodi</a:t>
          </a:r>
          <a:r>
            <a:rPr lang="en-US" sz="2000" dirty="0" smtClean="0"/>
            <a:t> </a:t>
          </a:r>
          <a:r>
            <a:rPr lang="en-US" sz="2000" dirty="0" err="1" smtClean="0"/>
            <a:t>timazindikira</a:t>
          </a:r>
          <a:r>
            <a:rPr lang="en-US" sz="2000" dirty="0" smtClean="0"/>
            <a:t> </a:t>
          </a:r>
          <a:r>
            <a:rPr lang="en-US" sz="2000" dirty="0" err="1" smtClean="0"/>
            <a:t>ndi</a:t>
          </a:r>
          <a:r>
            <a:rPr lang="en-US" sz="2000" dirty="0" smtClean="0"/>
            <a:t> </a:t>
          </a:r>
          <a:r>
            <a:rPr lang="en-US" sz="2000" dirty="0" err="1" smtClean="0"/>
            <a:t>Ambuye</a:t>
          </a:r>
          <a:r>
            <a:rPr lang="en-US" sz="2000" dirty="0" smtClean="0"/>
            <a:t> </a:t>
          </a:r>
          <a:r>
            <a:rPr lang="en-US" sz="2000" dirty="0" err="1" smtClean="0"/>
            <a:t>Yesu</a:t>
          </a:r>
          <a:r>
            <a:rPr lang="en-US" sz="2000" dirty="0" smtClean="0"/>
            <a:t> </a:t>
          </a:r>
          <a:r>
            <a:rPr lang="en-US" sz="2000" dirty="0" err="1" smtClean="0"/>
            <a:t>yemwe</a:t>
          </a:r>
          <a:r>
            <a:rPr lang="en-US" sz="2000" dirty="0" smtClean="0"/>
            <a:t> </a:t>
          </a:r>
          <a:r>
            <a:rPr lang="en-US" sz="2000" dirty="0" err="1" smtClean="0"/>
            <a:t>wanyemedwa</a:t>
          </a:r>
          <a:r>
            <a:rPr lang="en-US" sz="2000" dirty="0" smtClean="0"/>
            <a:t> </a:t>
          </a:r>
          <a:r>
            <a:rPr lang="en-US" sz="2000" dirty="0" err="1" smtClean="0"/>
            <a:t>ndi</a:t>
          </a:r>
          <a:r>
            <a:rPr lang="en-US" sz="2000" dirty="0" smtClean="0"/>
            <a:t> </a:t>
          </a:r>
          <a:r>
            <a:rPr lang="en-US" sz="2000" dirty="0" err="1" smtClean="0"/>
            <a:t>kukhala</a:t>
          </a:r>
          <a:r>
            <a:rPr lang="en-US" sz="2000" dirty="0" smtClean="0"/>
            <a:t> </a:t>
          </a:r>
          <a:r>
            <a:rPr lang="en-US" sz="2000" dirty="0" err="1" smtClean="0"/>
            <a:t>chakudya</a:t>
          </a:r>
          <a:r>
            <a:rPr lang="en-US" sz="2000" dirty="0" smtClean="0"/>
            <a:t> </a:t>
          </a:r>
          <a:r>
            <a:rPr lang="en-US" sz="2000" dirty="0" err="1" smtClean="0"/>
            <a:t>cholimbitsa</a:t>
          </a:r>
          <a:r>
            <a:rPr lang="en-US" sz="2000" dirty="0" smtClean="0"/>
            <a:t> </a:t>
          </a:r>
          <a:r>
            <a:rPr lang="en-US" sz="2000" dirty="0" err="1" smtClean="0"/>
            <a:t>mizimu</a:t>
          </a:r>
          <a:r>
            <a:rPr lang="en-US" sz="2000" dirty="0" smtClean="0"/>
            <a:t> </a:t>
          </a:r>
          <a:r>
            <a:rPr lang="en-US" sz="2000" dirty="0" err="1" smtClean="0"/>
            <a:t>yathu</a:t>
          </a:r>
          <a:r>
            <a:rPr lang="en-US" sz="2000" dirty="0" smtClean="0"/>
            <a:t>?</a:t>
          </a:r>
          <a:endParaRPr lang="en-US" sz="2000" dirty="0"/>
        </a:p>
      </dgm:t>
    </dgm:pt>
    <dgm:pt modelId="{BD73A6FE-25B4-4ECA-809B-16D36AA8135C}" type="parTrans" cxnId="{42160780-6DBE-48C3-A055-829328B29DCE}">
      <dgm:prSet/>
      <dgm:spPr/>
      <dgm:t>
        <a:bodyPr/>
        <a:lstStyle/>
        <a:p>
          <a:endParaRPr lang="en-US"/>
        </a:p>
      </dgm:t>
    </dgm:pt>
    <dgm:pt modelId="{8D90EBED-7887-497D-8A29-4FFB43AB1E99}" type="sibTrans" cxnId="{42160780-6DBE-48C3-A055-829328B29DCE}">
      <dgm:prSet/>
      <dgm:spPr/>
      <dgm:t>
        <a:bodyPr/>
        <a:lstStyle/>
        <a:p>
          <a:endParaRPr lang="en-US"/>
        </a:p>
      </dgm:t>
    </dgm:pt>
    <dgm:pt modelId="{891530D2-9976-4D85-9D0E-26699584F4CC}">
      <dgm:prSet custT="1"/>
      <dgm:spPr/>
      <dgm:t>
        <a:bodyPr/>
        <a:lstStyle/>
        <a:p>
          <a:pPr rtl="0"/>
          <a:r>
            <a:rPr lang="en-US" sz="2800" dirty="0" smtClean="0"/>
            <a:t>1. </a:t>
          </a:r>
          <a:r>
            <a:rPr lang="en-US" sz="2800" dirty="0" err="1" smtClean="0"/>
            <a:t>Ngati</a:t>
          </a:r>
          <a:r>
            <a:rPr lang="en-US" sz="2800" dirty="0" smtClean="0"/>
            <a:t> </a:t>
          </a:r>
          <a:r>
            <a:rPr lang="en-US" sz="2800" dirty="0" err="1" smtClean="0"/>
            <a:t>mtumiki</a:t>
          </a:r>
          <a:r>
            <a:rPr lang="en-US" sz="2800" dirty="0" smtClean="0"/>
            <a:t> </a:t>
          </a:r>
          <a:r>
            <a:rPr lang="en-US" sz="2800" dirty="0" err="1" smtClean="0"/>
            <a:t>wa</a:t>
          </a:r>
          <a:r>
            <a:rPr lang="en-US" sz="2800" dirty="0" smtClean="0"/>
            <a:t> </a:t>
          </a:r>
          <a:r>
            <a:rPr lang="en-US" sz="2800" dirty="0" err="1" smtClean="0"/>
            <a:t>Yesu</a:t>
          </a:r>
          <a:r>
            <a:rPr lang="en-US" sz="2800" dirty="0" smtClean="0"/>
            <a:t> </a:t>
          </a:r>
          <a:r>
            <a:rPr lang="en-US" sz="2800" dirty="0" err="1" smtClean="0"/>
            <a:t>kodi</a:t>
          </a:r>
          <a:r>
            <a:rPr lang="en-US" sz="2800" dirty="0" smtClean="0"/>
            <a:t> </a:t>
          </a:r>
          <a:r>
            <a:rPr lang="en-US" sz="2800" dirty="0" err="1" smtClean="0"/>
            <a:t>ndimayesetsa</a:t>
          </a:r>
          <a:r>
            <a:rPr lang="en-US" sz="2800" dirty="0" smtClean="0"/>
            <a:t> </a:t>
          </a:r>
          <a:r>
            <a:rPr lang="en-US" sz="2800" dirty="0" err="1" smtClean="0"/>
            <a:t>bwanji</a:t>
          </a:r>
          <a:r>
            <a:rPr lang="en-US" sz="2800" dirty="0" smtClean="0"/>
            <a:t> </a:t>
          </a:r>
          <a:r>
            <a:rPr lang="en-US" sz="2800" dirty="0" err="1" smtClean="0"/>
            <a:t>kudzipereka</a:t>
          </a:r>
          <a:r>
            <a:rPr lang="en-US" sz="2800" dirty="0" smtClean="0"/>
            <a:t> </a:t>
          </a:r>
          <a:r>
            <a:rPr lang="en-US" sz="2800" dirty="0" err="1" smtClean="0"/>
            <a:t>ngati</a:t>
          </a:r>
          <a:r>
            <a:rPr lang="en-US" sz="2800" dirty="0" smtClean="0"/>
            <a:t> </a:t>
          </a:r>
          <a:r>
            <a:rPr lang="en-US" sz="2800" dirty="0" err="1" smtClean="0"/>
            <a:t>Ambuye</a:t>
          </a:r>
          <a:r>
            <a:rPr lang="en-US" sz="2800" dirty="0" smtClean="0"/>
            <a:t> </a:t>
          </a:r>
          <a:r>
            <a:rPr lang="en-US" sz="2800" dirty="0" err="1" smtClean="0"/>
            <a:t>Yesu</a:t>
          </a:r>
          <a:r>
            <a:rPr lang="en-US" sz="2800" dirty="0" smtClean="0"/>
            <a:t> </a:t>
          </a:r>
          <a:r>
            <a:rPr lang="en-US" sz="2800" dirty="0" err="1" smtClean="0"/>
            <a:t>posamalira</a:t>
          </a:r>
          <a:r>
            <a:rPr lang="en-US" sz="2800" dirty="0" smtClean="0"/>
            <a:t> </a:t>
          </a:r>
          <a:r>
            <a:rPr lang="en-US" sz="2800" dirty="0" err="1" smtClean="0"/>
            <a:t>mizimu</a:t>
          </a:r>
          <a:r>
            <a:rPr lang="en-US" sz="2800" dirty="0" smtClean="0"/>
            <a:t> </a:t>
          </a:r>
          <a:r>
            <a:rPr lang="en-US" sz="2800" dirty="0" err="1" smtClean="0"/>
            <a:t>ya</a:t>
          </a:r>
          <a:r>
            <a:rPr lang="en-US" sz="2800" dirty="0" smtClean="0"/>
            <a:t> </a:t>
          </a:r>
          <a:r>
            <a:rPr lang="en-US" sz="2800" dirty="0" err="1" smtClean="0"/>
            <a:t>anzathu</a:t>
          </a:r>
          <a:r>
            <a:rPr lang="en-US" sz="2800" dirty="0" smtClean="0"/>
            <a:t>?</a:t>
          </a:r>
        </a:p>
        <a:p>
          <a:pPr rtl="0"/>
          <a:endParaRPr lang="en-US" sz="2800" dirty="0" smtClean="0"/>
        </a:p>
        <a:p>
          <a:pPr rtl="0"/>
          <a:endParaRPr lang="en-US" sz="2000" dirty="0" smtClean="0"/>
        </a:p>
        <a:p>
          <a:pPr rtl="0"/>
          <a:endParaRPr lang="en-US" sz="2000" dirty="0" smtClean="0"/>
        </a:p>
        <a:p>
          <a:pPr rtl="0"/>
          <a:endParaRPr lang="en-US" sz="2000" dirty="0"/>
        </a:p>
      </dgm:t>
    </dgm:pt>
    <dgm:pt modelId="{BF84EA99-DEEA-4870-8D9C-BD11A310EE9F}" type="parTrans" cxnId="{D6C86D42-E63B-491D-BB7A-D9D1F0523CC6}">
      <dgm:prSet/>
      <dgm:spPr/>
      <dgm:t>
        <a:bodyPr/>
        <a:lstStyle/>
        <a:p>
          <a:endParaRPr lang="en-US"/>
        </a:p>
      </dgm:t>
    </dgm:pt>
    <dgm:pt modelId="{950BBD4B-8B2B-4142-92AE-D794F899BCD6}" type="sibTrans" cxnId="{D6C86D42-E63B-491D-BB7A-D9D1F0523CC6}">
      <dgm:prSet/>
      <dgm:spPr/>
      <dgm:t>
        <a:bodyPr/>
        <a:lstStyle/>
        <a:p>
          <a:endParaRPr lang="en-US"/>
        </a:p>
      </dgm:t>
    </dgm:pt>
    <dgm:pt modelId="{34A258AC-947E-4C46-AA76-AFAED6501583}">
      <dgm:prSet/>
      <dgm:spPr/>
      <dgm:t>
        <a:bodyPr/>
        <a:lstStyle/>
        <a:p>
          <a:pPr rtl="0"/>
          <a:r>
            <a:rPr lang="en-US" dirty="0" smtClean="0"/>
            <a:t>3. </a:t>
          </a:r>
          <a:r>
            <a:rPr lang="en-US" dirty="0" err="1" smtClean="0"/>
            <a:t>Kodi</a:t>
          </a:r>
          <a:r>
            <a:rPr lang="en-US" dirty="0" smtClean="0"/>
            <a:t> </a:t>
          </a:r>
          <a:r>
            <a:rPr lang="en-US" dirty="0" err="1" smtClean="0"/>
            <a:t>timazindikira</a:t>
          </a:r>
          <a:r>
            <a:rPr lang="en-US" dirty="0" smtClean="0"/>
            <a:t> </a:t>
          </a:r>
          <a:r>
            <a:rPr lang="en-US" dirty="0" err="1" smtClean="0"/>
            <a:t>kuti</a:t>
          </a:r>
          <a:r>
            <a:rPr lang="en-US" dirty="0" smtClean="0"/>
            <a:t> </a:t>
          </a:r>
          <a:r>
            <a:rPr lang="en-US" dirty="0" err="1" smtClean="0"/>
            <a:t>Ambuye</a:t>
          </a:r>
          <a:r>
            <a:rPr lang="en-US" dirty="0" smtClean="0"/>
            <a:t> </a:t>
          </a:r>
          <a:r>
            <a:rPr lang="en-US" dirty="0" err="1" smtClean="0"/>
            <a:t>amatha</a:t>
          </a:r>
          <a:r>
            <a:rPr lang="en-US" dirty="0" smtClean="0"/>
            <a:t> </a:t>
          </a:r>
          <a:r>
            <a:rPr lang="en-US" dirty="0" err="1" smtClean="0"/>
            <a:t>kusowa</a:t>
          </a:r>
          <a:r>
            <a:rPr lang="en-US" dirty="0" smtClean="0"/>
            <a:t> </a:t>
          </a:r>
          <a:r>
            <a:rPr lang="en-US" dirty="0" err="1" smtClean="0"/>
            <a:t>mmoyo</a:t>
          </a:r>
          <a:r>
            <a:rPr lang="en-US" dirty="0" smtClean="0"/>
            <a:t> </a:t>
          </a:r>
          <a:r>
            <a:rPr lang="en-US" dirty="0" err="1" smtClean="0"/>
            <a:t>wathu</a:t>
          </a:r>
          <a:r>
            <a:rPr lang="en-US" dirty="0" smtClean="0"/>
            <a:t> </a:t>
          </a:r>
          <a:r>
            <a:rPr lang="en-US" dirty="0" err="1" smtClean="0"/>
            <a:t>wa</a:t>
          </a:r>
          <a:r>
            <a:rPr lang="en-US" dirty="0" smtClean="0"/>
            <a:t> </a:t>
          </a:r>
          <a:r>
            <a:rPr lang="en-US" dirty="0" err="1" smtClean="0"/>
            <a:t>uzimu</a:t>
          </a:r>
          <a:r>
            <a:rPr lang="en-US" dirty="0" smtClean="0"/>
            <a:t>?</a:t>
          </a:r>
          <a:endParaRPr lang="en-US" dirty="0"/>
        </a:p>
      </dgm:t>
    </dgm:pt>
    <dgm:pt modelId="{3A102728-238B-476F-B778-BB4EEC542511}" type="parTrans" cxnId="{610086CC-1DD7-4EB9-92C1-D208DC10CB57}">
      <dgm:prSet/>
      <dgm:spPr/>
      <dgm:t>
        <a:bodyPr/>
        <a:lstStyle/>
        <a:p>
          <a:endParaRPr lang="en-US"/>
        </a:p>
      </dgm:t>
    </dgm:pt>
    <dgm:pt modelId="{CF09C9E3-7C0A-4E20-BC76-9E5F75AF8B11}" type="sibTrans" cxnId="{610086CC-1DD7-4EB9-92C1-D208DC10CB57}">
      <dgm:prSet/>
      <dgm:spPr/>
      <dgm:t>
        <a:bodyPr/>
        <a:lstStyle/>
        <a:p>
          <a:endParaRPr lang="en-US"/>
        </a:p>
      </dgm:t>
    </dgm:pt>
    <dgm:pt modelId="{F26F1B60-EDC5-469E-9B80-5C565AB10266}" type="pres">
      <dgm:prSet presAssocID="{289CDC7D-2C25-4A74-A84A-7538F503370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7DF82E-12AC-48F8-BE65-4339AABD440E}" type="pres">
      <dgm:prSet presAssocID="{289CDC7D-2C25-4A74-A84A-7538F5033703}" presName="arrow" presStyleLbl="bgShp" presStyleIdx="0" presStyleCnt="1" custLinFactNeighborY="-22096"/>
      <dgm:spPr/>
    </dgm:pt>
    <dgm:pt modelId="{02B3FD50-F319-4CDD-9253-3141AA361A44}" type="pres">
      <dgm:prSet presAssocID="{289CDC7D-2C25-4A74-A84A-7538F5033703}" presName="points" presStyleCnt="0"/>
      <dgm:spPr/>
    </dgm:pt>
    <dgm:pt modelId="{6701EF56-2DE0-4999-991C-21CEE9EFC004}" type="pres">
      <dgm:prSet presAssocID="{26659F1A-D75B-44C6-9299-C5F083276F76}" presName="compositeA" presStyleCnt="0"/>
      <dgm:spPr/>
    </dgm:pt>
    <dgm:pt modelId="{32CFA6D9-EDCC-4BA4-8C11-A3B215B4D777}" type="pres">
      <dgm:prSet presAssocID="{26659F1A-D75B-44C6-9299-C5F083276F76}" presName="text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A99DB2-37BF-45A7-A367-C76C15ACD12E}" type="pres">
      <dgm:prSet presAssocID="{26659F1A-D75B-44C6-9299-C5F083276F76}" presName="circleA" presStyleLbl="node1" presStyleIdx="0" presStyleCnt="4" custLinFactNeighborX="45334" custLinFactNeighborY="-74667"/>
      <dgm:spPr/>
    </dgm:pt>
    <dgm:pt modelId="{089DEA13-6260-4C83-832B-A13376F0D753}" type="pres">
      <dgm:prSet presAssocID="{26659F1A-D75B-44C6-9299-C5F083276F76}" presName="spaceA" presStyleCnt="0"/>
      <dgm:spPr/>
    </dgm:pt>
    <dgm:pt modelId="{D37A4582-B6F6-4A2A-AEAB-DFFEC3FB1A71}" type="pres">
      <dgm:prSet presAssocID="{F6E162BD-C77D-490A-BFB9-BD599E5EA277}" presName="space" presStyleCnt="0"/>
      <dgm:spPr/>
    </dgm:pt>
    <dgm:pt modelId="{192807A3-C385-4D1C-AA89-F21514CCB657}" type="pres">
      <dgm:prSet presAssocID="{8313C1AA-6994-49CB-8E17-D4DE54011049}" presName="compositeB" presStyleCnt="0"/>
      <dgm:spPr/>
    </dgm:pt>
    <dgm:pt modelId="{6C6AEEE0-C1AD-46F6-9B24-7109A9842344}" type="pres">
      <dgm:prSet presAssocID="{8313C1AA-6994-49CB-8E17-D4DE54011049}" presName="textB" presStyleLbl="revTx" presStyleIdx="1" presStyleCnt="4" custScaleX="3759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A0C414-827D-475D-B0FE-731E28A9C259}" type="pres">
      <dgm:prSet presAssocID="{8313C1AA-6994-49CB-8E17-D4DE54011049}" presName="circleB" presStyleLbl="node1" presStyleIdx="1" presStyleCnt="4" custLinFactY="-1318" custLinFactNeighborY="-100000"/>
      <dgm:spPr/>
    </dgm:pt>
    <dgm:pt modelId="{637D9DAF-6E0E-48BD-88D4-C145C20A7261}" type="pres">
      <dgm:prSet presAssocID="{8313C1AA-6994-49CB-8E17-D4DE54011049}" presName="spaceB" presStyleCnt="0"/>
      <dgm:spPr/>
    </dgm:pt>
    <dgm:pt modelId="{1B109D97-D792-4D0F-A3A7-7F2EDAF53A4A}" type="pres">
      <dgm:prSet presAssocID="{8D90EBED-7887-497D-8A29-4FFB43AB1E99}" presName="space" presStyleCnt="0"/>
      <dgm:spPr/>
    </dgm:pt>
    <dgm:pt modelId="{182744CB-1AB0-4EEC-9A15-51EB9ED0B376}" type="pres">
      <dgm:prSet presAssocID="{891530D2-9976-4D85-9D0E-26699584F4CC}" presName="compositeA" presStyleCnt="0"/>
      <dgm:spPr/>
    </dgm:pt>
    <dgm:pt modelId="{8DFC0296-874B-447A-B84A-4D600165CAE9}" type="pres">
      <dgm:prSet presAssocID="{891530D2-9976-4D85-9D0E-26699584F4CC}" presName="textA" presStyleLbl="revTx" presStyleIdx="2" presStyleCnt="4" custScaleX="378850" custScaleY="196330" custLinFactNeighborX="1385" custLinFactNeighborY="-72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7FF6E-30E2-4F2B-8D41-F7EA93B1DBBF}" type="pres">
      <dgm:prSet presAssocID="{891530D2-9976-4D85-9D0E-26699584F4CC}" presName="circleA" presStyleLbl="node1" presStyleIdx="2" presStyleCnt="4" custLinFactY="-97648" custLinFactNeighborX="16931" custLinFactNeighborY="-100000"/>
      <dgm:spPr/>
    </dgm:pt>
    <dgm:pt modelId="{81C24D1E-9F7C-4D85-95AE-3C8086CCECB1}" type="pres">
      <dgm:prSet presAssocID="{891530D2-9976-4D85-9D0E-26699584F4CC}" presName="spaceA" presStyleCnt="0"/>
      <dgm:spPr/>
    </dgm:pt>
    <dgm:pt modelId="{226E3143-4273-4D4C-98B3-A34B19714D3E}" type="pres">
      <dgm:prSet presAssocID="{950BBD4B-8B2B-4142-92AE-D794F899BCD6}" presName="space" presStyleCnt="0"/>
      <dgm:spPr/>
    </dgm:pt>
    <dgm:pt modelId="{65239ED4-7F5A-4B37-9E2E-FF3D72C293DA}" type="pres">
      <dgm:prSet presAssocID="{34A258AC-947E-4C46-AA76-AFAED6501583}" presName="compositeB" presStyleCnt="0"/>
      <dgm:spPr/>
    </dgm:pt>
    <dgm:pt modelId="{1708C823-74C4-4F8A-A65C-7F7F1FD5B91A}" type="pres">
      <dgm:prSet presAssocID="{34A258AC-947E-4C46-AA76-AFAED6501583}" presName="textB" presStyleLbl="revTx" presStyleIdx="3" presStyleCnt="4" custScaleX="2953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D27FA-BE44-4B4E-98EA-D5B9CB498DC3}" type="pres">
      <dgm:prSet presAssocID="{34A258AC-947E-4C46-AA76-AFAED6501583}" presName="circleB" presStyleLbl="node1" presStyleIdx="3" presStyleCnt="4" custLinFactY="-1318" custLinFactNeighborX="68311" custLinFactNeighborY="-100000"/>
      <dgm:spPr/>
    </dgm:pt>
    <dgm:pt modelId="{B290D9AE-A487-475A-8041-B9278A174971}" type="pres">
      <dgm:prSet presAssocID="{34A258AC-947E-4C46-AA76-AFAED6501583}" presName="spaceB" presStyleCnt="0"/>
      <dgm:spPr/>
    </dgm:pt>
  </dgm:ptLst>
  <dgm:cxnLst>
    <dgm:cxn modelId="{52A34389-3514-4161-8D8A-3006D39F356B}" type="presOf" srcId="{289CDC7D-2C25-4A74-A84A-7538F5033703}" destId="{F26F1B60-EDC5-469E-9B80-5C565AB10266}" srcOrd="0" destOrd="0" presId="urn:microsoft.com/office/officeart/2005/8/layout/hProcess11"/>
    <dgm:cxn modelId="{42160780-6DBE-48C3-A055-829328B29DCE}" srcId="{289CDC7D-2C25-4A74-A84A-7538F5033703}" destId="{8313C1AA-6994-49CB-8E17-D4DE54011049}" srcOrd="1" destOrd="0" parTransId="{BD73A6FE-25B4-4ECA-809B-16D36AA8135C}" sibTransId="{8D90EBED-7887-497D-8A29-4FFB43AB1E99}"/>
    <dgm:cxn modelId="{F3536D92-C3EE-4280-8650-AF2444377247}" type="presOf" srcId="{34A258AC-947E-4C46-AA76-AFAED6501583}" destId="{1708C823-74C4-4F8A-A65C-7F7F1FD5B91A}" srcOrd="0" destOrd="0" presId="urn:microsoft.com/office/officeart/2005/8/layout/hProcess11"/>
    <dgm:cxn modelId="{610086CC-1DD7-4EB9-92C1-D208DC10CB57}" srcId="{289CDC7D-2C25-4A74-A84A-7538F5033703}" destId="{34A258AC-947E-4C46-AA76-AFAED6501583}" srcOrd="3" destOrd="0" parTransId="{3A102728-238B-476F-B778-BB4EEC542511}" sibTransId="{CF09C9E3-7C0A-4E20-BC76-9E5F75AF8B11}"/>
    <dgm:cxn modelId="{D6C86D42-E63B-491D-BB7A-D9D1F0523CC6}" srcId="{289CDC7D-2C25-4A74-A84A-7538F5033703}" destId="{891530D2-9976-4D85-9D0E-26699584F4CC}" srcOrd="2" destOrd="0" parTransId="{BF84EA99-DEEA-4870-8D9C-BD11A310EE9F}" sibTransId="{950BBD4B-8B2B-4142-92AE-D794F899BCD6}"/>
    <dgm:cxn modelId="{0E00085A-CFA0-43AE-AD4A-C8CAE93D7810}" type="presOf" srcId="{8313C1AA-6994-49CB-8E17-D4DE54011049}" destId="{6C6AEEE0-C1AD-46F6-9B24-7109A9842344}" srcOrd="0" destOrd="0" presId="urn:microsoft.com/office/officeart/2005/8/layout/hProcess11"/>
    <dgm:cxn modelId="{83554F7A-7E1C-4A09-A75D-09F5D2014281}" type="presOf" srcId="{26659F1A-D75B-44C6-9299-C5F083276F76}" destId="{32CFA6D9-EDCC-4BA4-8C11-A3B215B4D777}" srcOrd="0" destOrd="0" presId="urn:microsoft.com/office/officeart/2005/8/layout/hProcess11"/>
    <dgm:cxn modelId="{546AD81D-D1F3-4BC2-A72D-C3BB12D37C08}" type="presOf" srcId="{891530D2-9976-4D85-9D0E-26699584F4CC}" destId="{8DFC0296-874B-447A-B84A-4D600165CAE9}" srcOrd="0" destOrd="0" presId="urn:microsoft.com/office/officeart/2005/8/layout/hProcess11"/>
    <dgm:cxn modelId="{E5F6D5BE-60D7-4808-A7AF-D49D72B6EAA6}" srcId="{289CDC7D-2C25-4A74-A84A-7538F5033703}" destId="{26659F1A-D75B-44C6-9299-C5F083276F76}" srcOrd="0" destOrd="0" parTransId="{22B1C618-FB3E-431B-87D4-8756E732E061}" sibTransId="{F6E162BD-C77D-490A-BFB9-BD599E5EA277}"/>
    <dgm:cxn modelId="{9290D90F-659E-41BE-9774-B26832375000}" type="presParOf" srcId="{F26F1B60-EDC5-469E-9B80-5C565AB10266}" destId="{A37DF82E-12AC-48F8-BE65-4339AABD440E}" srcOrd="0" destOrd="0" presId="urn:microsoft.com/office/officeart/2005/8/layout/hProcess11"/>
    <dgm:cxn modelId="{CB014B1E-88F9-4CBC-8FC6-B9C43B144A3D}" type="presParOf" srcId="{F26F1B60-EDC5-469E-9B80-5C565AB10266}" destId="{02B3FD50-F319-4CDD-9253-3141AA361A44}" srcOrd="1" destOrd="0" presId="urn:microsoft.com/office/officeart/2005/8/layout/hProcess11"/>
    <dgm:cxn modelId="{B59BF313-C4F9-4504-A652-BF86E7E4A89A}" type="presParOf" srcId="{02B3FD50-F319-4CDD-9253-3141AA361A44}" destId="{6701EF56-2DE0-4999-991C-21CEE9EFC004}" srcOrd="0" destOrd="0" presId="urn:microsoft.com/office/officeart/2005/8/layout/hProcess11"/>
    <dgm:cxn modelId="{BE181B1B-C26B-4732-9855-6AF949FDE434}" type="presParOf" srcId="{6701EF56-2DE0-4999-991C-21CEE9EFC004}" destId="{32CFA6D9-EDCC-4BA4-8C11-A3B215B4D777}" srcOrd="0" destOrd="0" presId="urn:microsoft.com/office/officeart/2005/8/layout/hProcess11"/>
    <dgm:cxn modelId="{9463A92C-9D18-4B6E-B2A1-B1E2799B1210}" type="presParOf" srcId="{6701EF56-2DE0-4999-991C-21CEE9EFC004}" destId="{2EA99DB2-37BF-45A7-A367-C76C15ACD12E}" srcOrd="1" destOrd="0" presId="urn:microsoft.com/office/officeart/2005/8/layout/hProcess11"/>
    <dgm:cxn modelId="{3CA8E483-2D77-4588-873E-58D9C964D98E}" type="presParOf" srcId="{6701EF56-2DE0-4999-991C-21CEE9EFC004}" destId="{089DEA13-6260-4C83-832B-A13376F0D753}" srcOrd="2" destOrd="0" presId="urn:microsoft.com/office/officeart/2005/8/layout/hProcess11"/>
    <dgm:cxn modelId="{75538DEC-07EB-4764-AB0B-6DFA989D33BB}" type="presParOf" srcId="{02B3FD50-F319-4CDD-9253-3141AA361A44}" destId="{D37A4582-B6F6-4A2A-AEAB-DFFEC3FB1A71}" srcOrd="1" destOrd="0" presId="urn:microsoft.com/office/officeart/2005/8/layout/hProcess11"/>
    <dgm:cxn modelId="{976B842D-9164-4A58-BADD-B8A078C279A3}" type="presParOf" srcId="{02B3FD50-F319-4CDD-9253-3141AA361A44}" destId="{192807A3-C385-4D1C-AA89-F21514CCB657}" srcOrd="2" destOrd="0" presId="urn:microsoft.com/office/officeart/2005/8/layout/hProcess11"/>
    <dgm:cxn modelId="{EC896FC5-A38D-464C-8E83-90F8D83416EC}" type="presParOf" srcId="{192807A3-C385-4D1C-AA89-F21514CCB657}" destId="{6C6AEEE0-C1AD-46F6-9B24-7109A9842344}" srcOrd="0" destOrd="0" presId="urn:microsoft.com/office/officeart/2005/8/layout/hProcess11"/>
    <dgm:cxn modelId="{5D7D8FDD-33E8-4E22-A220-36CE4C6B2C9F}" type="presParOf" srcId="{192807A3-C385-4D1C-AA89-F21514CCB657}" destId="{BDA0C414-827D-475D-B0FE-731E28A9C259}" srcOrd="1" destOrd="0" presId="urn:microsoft.com/office/officeart/2005/8/layout/hProcess11"/>
    <dgm:cxn modelId="{35BF005E-7FCF-4F47-B331-F1F4CFE25771}" type="presParOf" srcId="{192807A3-C385-4D1C-AA89-F21514CCB657}" destId="{637D9DAF-6E0E-48BD-88D4-C145C20A7261}" srcOrd="2" destOrd="0" presId="urn:microsoft.com/office/officeart/2005/8/layout/hProcess11"/>
    <dgm:cxn modelId="{40347719-8440-4143-AD42-11DA0E0CA66B}" type="presParOf" srcId="{02B3FD50-F319-4CDD-9253-3141AA361A44}" destId="{1B109D97-D792-4D0F-A3A7-7F2EDAF53A4A}" srcOrd="3" destOrd="0" presId="urn:microsoft.com/office/officeart/2005/8/layout/hProcess11"/>
    <dgm:cxn modelId="{8AEEF8FC-D3E8-412C-BA78-E17FF03AB0CD}" type="presParOf" srcId="{02B3FD50-F319-4CDD-9253-3141AA361A44}" destId="{182744CB-1AB0-4EEC-9A15-51EB9ED0B376}" srcOrd="4" destOrd="0" presId="urn:microsoft.com/office/officeart/2005/8/layout/hProcess11"/>
    <dgm:cxn modelId="{82B89AF6-8F2E-40E3-8F6F-88EEEDEDBD6A}" type="presParOf" srcId="{182744CB-1AB0-4EEC-9A15-51EB9ED0B376}" destId="{8DFC0296-874B-447A-B84A-4D600165CAE9}" srcOrd="0" destOrd="0" presId="urn:microsoft.com/office/officeart/2005/8/layout/hProcess11"/>
    <dgm:cxn modelId="{A9E7C3C5-5B50-4F0C-8BB7-BEDD2FAD6358}" type="presParOf" srcId="{182744CB-1AB0-4EEC-9A15-51EB9ED0B376}" destId="{E3A7FF6E-30E2-4F2B-8D41-F7EA93B1DBBF}" srcOrd="1" destOrd="0" presId="urn:microsoft.com/office/officeart/2005/8/layout/hProcess11"/>
    <dgm:cxn modelId="{3A854081-C6A8-48A9-A12D-C360CDB8524E}" type="presParOf" srcId="{182744CB-1AB0-4EEC-9A15-51EB9ED0B376}" destId="{81C24D1E-9F7C-4D85-95AE-3C8086CCECB1}" srcOrd="2" destOrd="0" presId="urn:microsoft.com/office/officeart/2005/8/layout/hProcess11"/>
    <dgm:cxn modelId="{7A78EF40-AE4C-44FF-9313-5FAB974B84CE}" type="presParOf" srcId="{02B3FD50-F319-4CDD-9253-3141AA361A44}" destId="{226E3143-4273-4D4C-98B3-A34B19714D3E}" srcOrd="5" destOrd="0" presId="urn:microsoft.com/office/officeart/2005/8/layout/hProcess11"/>
    <dgm:cxn modelId="{D81E5286-9DEE-402E-828E-766256F30AB3}" type="presParOf" srcId="{02B3FD50-F319-4CDD-9253-3141AA361A44}" destId="{65239ED4-7F5A-4B37-9E2E-FF3D72C293DA}" srcOrd="6" destOrd="0" presId="urn:microsoft.com/office/officeart/2005/8/layout/hProcess11"/>
    <dgm:cxn modelId="{707E777A-314B-4204-97C3-68B9979F278F}" type="presParOf" srcId="{65239ED4-7F5A-4B37-9E2E-FF3D72C293DA}" destId="{1708C823-74C4-4F8A-A65C-7F7F1FD5B91A}" srcOrd="0" destOrd="0" presId="urn:microsoft.com/office/officeart/2005/8/layout/hProcess11"/>
    <dgm:cxn modelId="{D1AD1458-9EFA-4A9C-9858-F9DC41DBD139}" type="presParOf" srcId="{65239ED4-7F5A-4B37-9E2E-FF3D72C293DA}" destId="{1B6D27FA-BE44-4B4E-98EA-D5B9CB498DC3}" srcOrd="1" destOrd="0" presId="urn:microsoft.com/office/officeart/2005/8/layout/hProcess11"/>
    <dgm:cxn modelId="{55E7FAA2-BF6E-4EF4-8B7B-81344C7FD600}" type="presParOf" srcId="{65239ED4-7F5A-4B37-9E2E-FF3D72C293DA}" destId="{B290D9AE-A487-475A-8041-B9278A174971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291D043-02D9-4603-BB76-C7F474E22207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58A3D7-EBD4-4BD7-A09F-40900658F2B6}">
      <dgm:prSet custT="1"/>
      <dgm:spPr>
        <a:solidFill>
          <a:srgbClr val="FF0000"/>
        </a:solidFill>
      </dgm:spPr>
      <dgm:t>
        <a:bodyPr/>
        <a:lstStyle/>
        <a:p>
          <a:pPr rtl="0"/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Apapa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akuti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kunyema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buledi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nkugawana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ndi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anthu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anjala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ndi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udindo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wathu</a:t>
          </a:r>
          <a:r>
            <a: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endParaRPr lang="en-US" sz="28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75F3F3-42AC-43E5-BDD1-24572FBFB850}" type="parTrans" cxnId="{0346FD66-0CA0-442C-A0F9-4B1DE255E414}">
      <dgm:prSet/>
      <dgm:spPr/>
      <dgm:t>
        <a:bodyPr/>
        <a:lstStyle/>
        <a:p>
          <a:endParaRPr lang="en-US"/>
        </a:p>
      </dgm:t>
    </dgm:pt>
    <dgm:pt modelId="{C3EA3547-2F6E-4E75-A25F-07E7033CA09A}" type="sibTrans" cxnId="{0346FD66-0CA0-442C-A0F9-4B1DE255E414}">
      <dgm:prSet/>
      <dgm:spPr/>
      <dgm:t>
        <a:bodyPr/>
        <a:lstStyle/>
        <a:p>
          <a:endParaRPr lang="en-US"/>
        </a:p>
      </dgm:t>
    </dgm:pt>
    <dgm:pt modelId="{FC74AE0D-6F9C-4B44-A28A-5604C93BBF7A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2000" b="1" dirty="0" smtClean="0">
              <a:solidFill>
                <a:schemeClr val="tx1"/>
              </a:solidFill>
            </a:rPr>
            <a:t>1. </a:t>
          </a:r>
          <a:r>
            <a:rPr lang="en-US" sz="2000" b="1" dirty="0" err="1" smtClean="0">
              <a:solidFill>
                <a:schemeClr val="tx1"/>
              </a:solidFill>
            </a:rPr>
            <a:t>Nanji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kunyema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Ukaristia</a:t>
          </a:r>
          <a:r>
            <a:rPr lang="en-US" sz="2000" b="1" dirty="0" smtClean="0">
              <a:solidFill>
                <a:schemeClr val="tx1"/>
              </a:solidFill>
            </a:rPr>
            <a:t>, </a:t>
          </a:r>
          <a:r>
            <a:rPr lang="en-US" sz="2000" b="1" dirty="0" err="1" smtClean="0">
              <a:solidFill>
                <a:schemeClr val="tx1"/>
              </a:solidFill>
            </a:rPr>
            <a:t>umene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uli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Khristu</a:t>
          </a:r>
          <a:r>
            <a:rPr lang="en-US" sz="2000" b="1" dirty="0" smtClean="0">
              <a:solidFill>
                <a:schemeClr val="tx1"/>
              </a:solidFill>
            </a:rPr>
            <a:t>, ndi </a:t>
          </a:r>
          <a:r>
            <a:rPr lang="en-US" sz="2000" b="1" dirty="0" err="1" smtClean="0">
              <a:solidFill>
                <a:schemeClr val="tx1"/>
              </a:solidFill>
            </a:rPr>
            <a:t>ntchito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yopambana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popeza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Ukaristia</a:t>
          </a:r>
          <a:r>
            <a:rPr lang="en-US" sz="2000" b="1" dirty="0" smtClean="0">
              <a:solidFill>
                <a:schemeClr val="tx1"/>
              </a:solidFill>
            </a:rPr>
            <a:t> ndi </a:t>
          </a:r>
          <a:r>
            <a:rPr lang="en-US" sz="2000" b="1" dirty="0" err="1" smtClean="0">
              <a:solidFill>
                <a:schemeClr val="tx1"/>
              </a:solidFill>
            </a:rPr>
            <a:t>kasupe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komanso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chimake</a:t>
          </a:r>
          <a:r>
            <a:rPr lang="en-US" sz="2000" b="1" dirty="0" smtClean="0">
              <a:solidFill>
                <a:schemeClr val="tx1"/>
              </a:solidFill>
            </a:rPr>
            <a:t> cha </a:t>
          </a:r>
          <a:r>
            <a:rPr lang="en-US" sz="2000" b="1" dirty="0" err="1" smtClean="0">
              <a:solidFill>
                <a:schemeClr val="tx1"/>
              </a:solidFill>
            </a:rPr>
            <a:t>moyo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wautumiki</a:t>
          </a:r>
          <a:r>
            <a:rPr lang="en-US" sz="2000" b="1" dirty="0" smtClean="0">
              <a:solidFill>
                <a:schemeClr val="tx1"/>
              </a:solidFill>
            </a:rPr>
            <a:t> mu </a:t>
          </a:r>
          <a:r>
            <a:rPr lang="en-US" sz="2000" b="1" dirty="0" err="1" smtClean="0">
              <a:solidFill>
                <a:schemeClr val="tx1"/>
              </a:solidFill>
            </a:rPr>
            <a:t>Mpingo</a:t>
          </a:r>
          <a:r>
            <a:rPr lang="en-US" sz="2000" b="1" dirty="0" smtClean="0">
              <a:solidFill>
                <a:schemeClr val="tx1"/>
              </a:solidFill>
            </a:rPr>
            <a:t>.</a:t>
          </a:r>
          <a:endParaRPr lang="en-US" sz="2000" b="1" dirty="0">
            <a:solidFill>
              <a:schemeClr val="tx1"/>
            </a:solidFill>
          </a:endParaRPr>
        </a:p>
      </dgm:t>
    </dgm:pt>
    <dgm:pt modelId="{AB89DB83-2666-46DA-B034-637EE3C57D32}" type="parTrans" cxnId="{58537179-949E-486C-9054-BDBE6A2D878E}">
      <dgm:prSet/>
      <dgm:spPr/>
      <dgm:t>
        <a:bodyPr/>
        <a:lstStyle/>
        <a:p>
          <a:endParaRPr lang="en-US"/>
        </a:p>
      </dgm:t>
    </dgm:pt>
    <dgm:pt modelId="{B3924E9F-5781-4DD0-8EE9-1FFCD854F982}" type="sibTrans" cxnId="{58537179-949E-486C-9054-BDBE6A2D878E}">
      <dgm:prSet/>
      <dgm:spPr/>
      <dgm:t>
        <a:bodyPr/>
        <a:lstStyle/>
        <a:p>
          <a:endParaRPr lang="en-US"/>
        </a:p>
      </dgm:t>
    </dgm:pt>
    <dgm:pt modelId="{C112366F-2F00-4B1C-B10D-B0A62820DF96}">
      <dgm:prSet custT="1"/>
      <dgm:spPr>
        <a:solidFill>
          <a:srgbClr val="FFFF00"/>
        </a:solidFill>
      </dgm:spPr>
      <dgm:t>
        <a:bodyPr/>
        <a:lstStyle/>
        <a:p>
          <a:pPr rtl="0"/>
          <a:r>
            <a:rPr lang="en-US" sz="2400" b="1" dirty="0" smtClean="0">
              <a:solidFill>
                <a:schemeClr val="tx1"/>
              </a:solidFill>
            </a:rPr>
            <a:t>3. </a:t>
          </a:r>
          <a:r>
            <a:rPr lang="en-US" sz="2400" b="1" dirty="0" err="1" smtClean="0">
              <a:solidFill>
                <a:schemeClr val="tx1"/>
              </a:solidFill>
            </a:rPr>
            <a:t>Monga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adanenera</a:t>
          </a:r>
          <a:r>
            <a:rPr lang="en-US" sz="2400" b="1" dirty="0" smtClean="0">
              <a:solidFill>
                <a:schemeClr val="tx1"/>
              </a:solidFill>
            </a:rPr>
            <a:t> Papa </a:t>
          </a:r>
          <a:r>
            <a:rPr lang="en-US" sz="2400" b="1" dirty="0" err="1" smtClean="0">
              <a:solidFill>
                <a:schemeClr val="tx1"/>
              </a:solidFill>
            </a:rPr>
            <a:t>Benedikito</a:t>
          </a:r>
          <a:r>
            <a:rPr lang="en-US" sz="2400" b="1" dirty="0" smtClean="0">
              <a:solidFill>
                <a:schemeClr val="tx1"/>
              </a:solidFill>
            </a:rPr>
            <a:t> wa XVI: “</a:t>
          </a:r>
          <a:r>
            <a:rPr lang="en-US" sz="2400" b="1" dirty="0" err="1" smtClean="0">
              <a:solidFill>
                <a:schemeClr val="tx1"/>
              </a:solidFill>
            </a:rPr>
            <a:t>sitingathe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kudzisungira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tokha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chikondi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chimene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timakondwerera</a:t>
          </a:r>
          <a:r>
            <a:rPr lang="en-US" sz="2400" b="1" dirty="0" smtClean="0">
              <a:solidFill>
                <a:schemeClr val="tx1"/>
              </a:solidFill>
            </a:rPr>
            <a:t> mu </a:t>
          </a:r>
          <a:r>
            <a:rPr lang="en-US" sz="2400" b="1" dirty="0" err="1" smtClean="0">
              <a:solidFill>
                <a:schemeClr val="tx1"/>
              </a:solidFill>
            </a:rPr>
            <a:t>Ukaristia</a:t>
          </a:r>
          <a:r>
            <a:rPr lang="en-US" sz="2400" b="1" dirty="0" smtClean="0">
              <a:solidFill>
                <a:schemeClr val="tx1"/>
              </a:solidFill>
            </a:rPr>
            <a:t>. </a:t>
          </a:r>
          <a:endParaRPr lang="en-US" sz="2400" b="1" dirty="0">
            <a:solidFill>
              <a:schemeClr val="tx1"/>
            </a:solidFill>
          </a:endParaRPr>
        </a:p>
      </dgm:t>
    </dgm:pt>
    <dgm:pt modelId="{4F248200-D449-406B-AB8E-07C552FCB5E1}" type="parTrans" cxnId="{FCE689CA-3EDE-4455-AED4-F74E793DD6CF}">
      <dgm:prSet/>
      <dgm:spPr/>
      <dgm:t>
        <a:bodyPr/>
        <a:lstStyle/>
        <a:p>
          <a:endParaRPr lang="en-US"/>
        </a:p>
      </dgm:t>
    </dgm:pt>
    <dgm:pt modelId="{FB18D232-6C5E-4134-822C-11A6E908B39C}" type="sibTrans" cxnId="{FCE689CA-3EDE-4455-AED4-F74E793DD6CF}">
      <dgm:prSet/>
      <dgm:spPr/>
      <dgm:t>
        <a:bodyPr/>
        <a:lstStyle/>
        <a:p>
          <a:endParaRPr lang="en-US"/>
        </a:p>
      </dgm:t>
    </dgm:pt>
    <dgm:pt modelId="{23CF06FC-80E9-4D62-981E-10EB55A612B1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en-US" dirty="0" smtClean="0"/>
            <a:t>2. </a:t>
          </a:r>
          <a:r>
            <a:rPr lang="en-US" dirty="0" err="1" smtClean="0"/>
            <a:t>Potengera</a:t>
          </a:r>
          <a:r>
            <a:rPr lang="en-US" dirty="0" smtClean="0"/>
            <a:t> </a:t>
          </a:r>
          <a:r>
            <a:rPr lang="en-US" dirty="0" err="1" smtClean="0"/>
            <a:t>momwe</a:t>
          </a:r>
          <a:r>
            <a:rPr lang="en-US" dirty="0" smtClean="0"/>
            <a:t> </a:t>
          </a:r>
          <a:r>
            <a:rPr lang="en-US" dirty="0" err="1" smtClean="0"/>
            <a:t>zinthu</a:t>
          </a:r>
          <a:r>
            <a:rPr lang="en-US" dirty="0" smtClean="0"/>
            <a:t> </a:t>
          </a:r>
          <a:r>
            <a:rPr lang="en-US" dirty="0" err="1" smtClean="0"/>
            <a:t>ziliri</a:t>
          </a:r>
          <a:r>
            <a:rPr lang="en-US" dirty="0" smtClean="0"/>
            <a:t> </a:t>
          </a:r>
          <a:r>
            <a:rPr lang="en-US" dirty="0" err="1" smtClean="0"/>
            <a:t>Ukaristia</a:t>
          </a:r>
          <a:r>
            <a:rPr lang="en-US" dirty="0" smtClean="0"/>
            <a:t> </a:t>
          </a:r>
          <a:r>
            <a:rPr lang="en-US" dirty="0" err="1" smtClean="0"/>
            <a:t>umayenera</a:t>
          </a:r>
          <a:r>
            <a:rPr lang="en-US" dirty="0" smtClean="0"/>
            <a:t> </a:t>
          </a:r>
          <a:r>
            <a:rPr lang="en-US" dirty="0" err="1" smtClean="0"/>
            <a:t>kugawidwa</a:t>
          </a:r>
          <a:r>
            <a:rPr lang="en-US" dirty="0" smtClean="0"/>
            <a:t> </a:t>
          </a:r>
          <a:r>
            <a:rPr lang="en-US" dirty="0" err="1" smtClean="0"/>
            <a:t>kwa</a:t>
          </a:r>
          <a:r>
            <a:rPr lang="en-US" dirty="0" smtClean="0"/>
            <a:t> </a:t>
          </a:r>
          <a:r>
            <a:rPr lang="en-US" dirty="0" err="1" smtClean="0"/>
            <a:t>aliyense</a:t>
          </a:r>
          <a:r>
            <a:rPr lang="en-US" dirty="0" smtClean="0"/>
            <a:t> </a:t>
          </a:r>
          <a:r>
            <a:rPr lang="en-US" dirty="0" err="1" smtClean="0"/>
            <a:t>amene</a:t>
          </a:r>
          <a:r>
            <a:rPr lang="en-US" dirty="0" smtClean="0"/>
            <a:t> ndi </a:t>
          </a:r>
          <a:r>
            <a:rPr lang="en-US" dirty="0" err="1" smtClean="0"/>
            <a:t>okonzeka</a:t>
          </a:r>
          <a:r>
            <a:rPr lang="en-US" dirty="0" smtClean="0"/>
            <a:t> </a:t>
          </a:r>
          <a:r>
            <a:rPr lang="en-US" dirty="0" err="1" smtClean="0"/>
            <a:t>kutumikira</a:t>
          </a:r>
          <a:r>
            <a:rPr lang="en-US" dirty="0" smtClean="0"/>
            <a:t> </a:t>
          </a:r>
          <a:r>
            <a:rPr lang="en-US" dirty="0" err="1" smtClean="0"/>
            <a:t>limodzi</a:t>
          </a:r>
          <a:r>
            <a:rPr lang="en-US" dirty="0" smtClean="0"/>
            <a:t> ndi </a:t>
          </a:r>
          <a:r>
            <a:rPr lang="en-US" dirty="0" err="1" smtClean="0"/>
            <a:t>mpingo</a:t>
          </a:r>
          <a:r>
            <a:rPr lang="en-US" dirty="0" smtClean="0"/>
            <a:t> </a:t>
          </a:r>
          <a:r>
            <a:rPr lang="en-US" dirty="0" err="1" smtClean="0"/>
            <a:t>moyenera</a:t>
          </a:r>
          <a:r>
            <a:rPr lang="en-US" dirty="0" smtClean="0"/>
            <a:t>.</a:t>
          </a:r>
          <a:endParaRPr lang="en-US" dirty="0"/>
        </a:p>
      </dgm:t>
    </dgm:pt>
    <dgm:pt modelId="{762ED285-377A-42B7-9954-64EBA301061E}" type="parTrans" cxnId="{D3B5B656-D033-4BB8-9255-0C7031C2B8A1}">
      <dgm:prSet/>
      <dgm:spPr/>
      <dgm:t>
        <a:bodyPr/>
        <a:lstStyle/>
        <a:p>
          <a:endParaRPr lang="en-US"/>
        </a:p>
      </dgm:t>
    </dgm:pt>
    <dgm:pt modelId="{D616527A-7A13-4133-A74D-D21996148FEB}" type="sibTrans" cxnId="{D3B5B656-D033-4BB8-9255-0C7031C2B8A1}">
      <dgm:prSet/>
      <dgm:spPr/>
      <dgm:t>
        <a:bodyPr/>
        <a:lstStyle/>
        <a:p>
          <a:endParaRPr lang="en-US"/>
        </a:p>
      </dgm:t>
    </dgm:pt>
    <dgm:pt modelId="{9A2B7BE3-5492-4AF8-B2B8-C24C961B55D8}" type="pres">
      <dgm:prSet presAssocID="{C291D043-02D9-4603-BB76-C7F474E22207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0AE302A-EA81-4899-9AF0-D1CA23F8C7E7}" type="pres">
      <dgm:prSet presAssocID="{C291D043-02D9-4603-BB76-C7F474E22207}" presName="cycle" presStyleCnt="0"/>
      <dgm:spPr/>
    </dgm:pt>
    <dgm:pt modelId="{3C3C79AA-9C40-449E-8BA5-D72258EBA287}" type="pres">
      <dgm:prSet presAssocID="{C291D043-02D9-4603-BB76-C7F474E22207}" presName="centerShape" presStyleCnt="0"/>
      <dgm:spPr/>
    </dgm:pt>
    <dgm:pt modelId="{60F7CEBF-5628-4267-8D36-4F25F3A833DB}" type="pres">
      <dgm:prSet presAssocID="{C291D043-02D9-4603-BB76-C7F474E22207}" presName="connSite" presStyleLbl="node1" presStyleIdx="0" presStyleCnt="5"/>
      <dgm:spPr/>
    </dgm:pt>
    <dgm:pt modelId="{596CFFAE-7C88-4B76-976E-15E7A42105D6}" type="pres">
      <dgm:prSet presAssocID="{C291D043-02D9-4603-BB76-C7F474E22207}" presName="visible" presStyleLbl="node1" presStyleIdx="0" presStyleCnt="5" custScaleX="132649" custScaleY="157174" custLinFactX="14218" custLinFactNeighborX="100000" custLinFactNeighborY="-1301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4E403EC-97EA-4F51-8A46-9BFFE5B184DD}" type="pres">
      <dgm:prSet presAssocID="{5B75F3F3-42AC-43E5-BDD1-24572FBFB850}" presName="Name25" presStyleLbl="parChTrans1D1" presStyleIdx="0" presStyleCnt="4"/>
      <dgm:spPr/>
      <dgm:t>
        <a:bodyPr/>
        <a:lstStyle/>
        <a:p>
          <a:endParaRPr lang="en-US"/>
        </a:p>
      </dgm:t>
    </dgm:pt>
    <dgm:pt modelId="{20F77003-62AD-4EDE-9DC9-79F114C1291B}" type="pres">
      <dgm:prSet presAssocID="{BB58A3D7-EBD4-4BD7-A09F-40900658F2B6}" presName="node" presStyleCnt="0"/>
      <dgm:spPr/>
    </dgm:pt>
    <dgm:pt modelId="{02CA12F0-2773-42E4-BD45-0E0CFA3DC8EC}" type="pres">
      <dgm:prSet presAssocID="{BB58A3D7-EBD4-4BD7-A09F-40900658F2B6}" presName="parentNode" presStyleLbl="node1" presStyleIdx="1" presStyleCnt="5" custScaleX="318402" custScaleY="231536" custLinFactX="-43429" custLinFactNeighborX="-100000" custLinFactNeighborY="4571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632268-A0D4-457B-88D4-BB9413B875C2}" type="pres">
      <dgm:prSet presAssocID="{BB58A3D7-EBD4-4BD7-A09F-40900658F2B6}" presName="childNode" presStyleLbl="revTx" presStyleIdx="0" presStyleCnt="0">
        <dgm:presLayoutVars>
          <dgm:bulletEnabled val="1"/>
        </dgm:presLayoutVars>
      </dgm:prSet>
      <dgm:spPr/>
    </dgm:pt>
    <dgm:pt modelId="{3FECE35F-926C-464C-84B6-A6CD0112CB79}" type="pres">
      <dgm:prSet presAssocID="{AB89DB83-2666-46DA-B034-637EE3C57D32}" presName="Name25" presStyleLbl="parChTrans1D1" presStyleIdx="1" presStyleCnt="4"/>
      <dgm:spPr/>
      <dgm:t>
        <a:bodyPr/>
        <a:lstStyle/>
        <a:p>
          <a:endParaRPr lang="en-US"/>
        </a:p>
      </dgm:t>
    </dgm:pt>
    <dgm:pt modelId="{57932AFD-1FA2-4874-A5C9-EC2C10B61ACE}" type="pres">
      <dgm:prSet presAssocID="{FC74AE0D-6F9C-4B44-A28A-5604C93BBF7A}" presName="node" presStyleCnt="0"/>
      <dgm:spPr/>
    </dgm:pt>
    <dgm:pt modelId="{0BBF73C5-77C0-44C8-B847-EE6CD82B15EF}" type="pres">
      <dgm:prSet presAssocID="{FC74AE0D-6F9C-4B44-A28A-5604C93BBF7A}" presName="parentNode" presStyleLbl="node1" presStyleIdx="2" presStyleCnt="5" custScaleX="300074" custScaleY="202050" custLinFactX="126900" custLinFactNeighborX="200000" custLinFactNeighborY="-9439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3004BD-BC99-45BB-B981-2F09D594D2CE}" type="pres">
      <dgm:prSet presAssocID="{FC74AE0D-6F9C-4B44-A28A-5604C93BBF7A}" presName="childNode" presStyleLbl="revTx" presStyleIdx="0" presStyleCnt="0">
        <dgm:presLayoutVars>
          <dgm:bulletEnabled val="1"/>
        </dgm:presLayoutVars>
      </dgm:prSet>
      <dgm:spPr/>
    </dgm:pt>
    <dgm:pt modelId="{9495154C-06EA-437F-AF76-1784D53D5583}" type="pres">
      <dgm:prSet presAssocID="{4F248200-D449-406B-AB8E-07C552FCB5E1}" presName="Name25" presStyleLbl="parChTrans1D1" presStyleIdx="2" presStyleCnt="4"/>
      <dgm:spPr/>
      <dgm:t>
        <a:bodyPr/>
        <a:lstStyle/>
        <a:p>
          <a:endParaRPr lang="en-US"/>
        </a:p>
      </dgm:t>
    </dgm:pt>
    <dgm:pt modelId="{35D27560-FE63-490D-AAA0-3FA44A309EFB}" type="pres">
      <dgm:prSet presAssocID="{C112366F-2F00-4B1C-B10D-B0A62820DF96}" presName="node" presStyleCnt="0"/>
      <dgm:spPr/>
    </dgm:pt>
    <dgm:pt modelId="{6FE0EFCC-18F9-4FBD-9177-654BF347F929}" type="pres">
      <dgm:prSet presAssocID="{C112366F-2F00-4B1C-B10D-B0A62820DF96}" presName="parentNode" presStyleLbl="node1" presStyleIdx="3" presStyleCnt="5" custScaleX="348221" custScaleY="236789" custLinFactX="122667" custLinFactNeighborX="200000" custLinFactNeighborY="6332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04DC57-3691-4107-9C15-390206BF5009}" type="pres">
      <dgm:prSet presAssocID="{C112366F-2F00-4B1C-B10D-B0A62820DF96}" presName="childNode" presStyleLbl="revTx" presStyleIdx="0" presStyleCnt="0">
        <dgm:presLayoutVars>
          <dgm:bulletEnabled val="1"/>
        </dgm:presLayoutVars>
      </dgm:prSet>
      <dgm:spPr/>
    </dgm:pt>
    <dgm:pt modelId="{88C1DBED-94AE-4921-9271-3B8D2B847149}" type="pres">
      <dgm:prSet presAssocID="{762ED285-377A-42B7-9954-64EBA301061E}" presName="Name25" presStyleLbl="parChTrans1D1" presStyleIdx="3" presStyleCnt="4"/>
      <dgm:spPr/>
      <dgm:t>
        <a:bodyPr/>
        <a:lstStyle/>
        <a:p>
          <a:endParaRPr lang="en-US"/>
        </a:p>
      </dgm:t>
    </dgm:pt>
    <dgm:pt modelId="{1242CA3E-35A1-4984-993F-BAB2AE32EEA5}" type="pres">
      <dgm:prSet presAssocID="{23CF06FC-80E9-4D62-981E-10EB55A612B1}" presName="node" presStyleCnt="0"/>
      <dgm:spPr/>
    </dgm:pt>
    <dgm:pt modelId="{D53CAFCD-38E6-4AC8-A44E-53A4DAD6CC08}" type="pres">
      <dgm:prSet presAssocID="{23CF06FC-80E9-4D62-981E-10EB55A612B1}" presName="parentNode" presStyleLbl="node1" presStyleIdx="4" presStyleCnt="5" custScaleX="350901" custScaleY="270951" custLinFactX="-11509" custLinFactNeighborX="-100000" custLinFactNeighborY="-2355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ADD084-3EE3-4B60-B0EB-57F73E198B8B}" type="pres">
      <dgm:prSet presAssocID="{23CF06FC-80E9-4D62-981E-10EB55A612B1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E73DEBC4-2028-42D6-948F-2A2A652BB2B6}" type="presOf" srcId="{C291D043-02D9-4603-BB76-C7F474E22207}" destId="{9A2B7BE3-5492-4AF8-B2B8-C24C961B55D8}" srcOrd="0" destOrd="0" presId="urn:microsoft.com/office/officeart/2005/8/layout/radial2"/>
    <dgm:cxn modelId="{0346FD66-0CA0-442C-A0F9-4B1DE255E414}" srcId="{C291D043-02D9-4603-BB76-C7F474E22207}" destId="{BB58A3D7-EBD4-4BD7-A09F-40900658F2B6}" srcOrd="0" destOrd="0" parTransId="{5B75F3F3-42AC-43E5-BDD1-24572FBFB850}" sibTransId="{C3EA3547-2F6E-4E75-A25F-07E7033CA09A}"/>
    <dgm:cxn modelId="{4B670F03-1305-429E-B08C-F3248423D0CB}" type="presOf" srcId="{BB58A3D7-EBD4-4BD7-A09F-40900658F2B6}" destId="{02CA12F0-2773-42E4-BD45-0E0CFA3DC8EC}" srcOrd="0" destOrd="0" presId="urn:microsoft.com/office/officeart/2005/8/layout/radial2"/>
    <dgm:cxn modelId="{5D7F5CED-2220-4D70-A052-49AB1B8A31C7}" type="presOf" srcId="{762ED285-377A-42B7-9954-64EBA301061E}" destId="{88C1DBED-94AE-4921-9271-3B8D2B847149}" srcOrd="0" destOrd="0" presId="urn:microsoft.com/office/officeart/2005/8/layout/radial2"/>
    <dgm:cxn modelId="{D3B5B656-D033-4BB8-9255-0C7031C2B8A1}" srcId="{C291D043-02D9-4603-BB76-C7F474E22207}" destId="{23CF06FC-80E9-4D62-981E-10EB55A612B1}" srcOrd="3" destOrd="0" parTransId="{762ED285-377A-42B7-9954-64EBA301061E}" sibTransId="{D616527A-7A13-4133-A74D-D21996148FEB}"/>
    <dgm:cxn modelId="{58537179-949E-486C-9054-BDBE6A2D878E}" srcId="{C291D043-02D9-4603-BB76-C7F474E22207}" destId="{FC74AE0D-6F9C-4B44-A28A-5604C93BBF7A}" srcOrd="1" destOrd="0" parTransId="{AB89DB83-2666-46DA-B034-637EE3C57D32}" sibTransId="{B3924E9F-5781-4DD0-8EE9-1FFCD854F982}"/>
    <dgm:cxn modelId="{41905F94-B6BF-4C27-B993-444CC177AC92}" type="presOf" srcId="{5B75F3F3-42AC-43E5-BDD1-24572FBFB850}" destId="{04E403EC-97EA-4F51-8A46-9BFFE5B184DD}" srcOrd="0" destOrd="0" presId="urn:microsoft.com/office/officeart/2005/8/layout/radial2"/>
    <dgm:cxn modelId="{F8DF76F6-FF8F-4D05-8759-DE8529977AB1}" type="presOf" srcId="{23CF06FC-80E9-4D62-981E-10EB55A612B1}" destId="{D53CAFCD-38E6-4AC8-A44E-53A4DAD6CC08}" srcOrd="0" destOrd="0" presId="urn:microsoft.com/office/officeart/2005/8/layout/radial2"/>
    <dgm:cxn modelId="{19EF798A-A760-4A4F-A1AE-25AB45B1E413}" type="presOf" srcId="{FC74AE0D-6F9C-4B44-A28A-5604C93BBF7A}" destId="{0BBF73C5-77C0-44C8-B847-EE6CD82B15EF}" srcOrd="0" destOrd="0" presId="urn:microsoft.com/office/officeart/2005/8/layout/radial2"/>
    <dgm:cxn modelId="{FCE689CA-3EDE-4455-AED4-F74E793DD6CF}" srcId="{C291D043-02D9-4603-BB76-C7F474E22207}" destId="{C112366F-2F00-4B1C-B10D-B0A62820DF96}" srcOrd="2" destOrd="0" parTransId="{4F248200-D449-406B-AB8E-07C552FCB5E1}" sibTransId="{FB18D232-6C5E-4134-822C-11A6E908B39C}"/>
    <dgm:cxn modelId="{C62E9365-25E8-4675-8D46-667CE91BA74E}" type="presOf" srcId="{C112366F-2F00-4B1C-B10D-B0A62820DF96}" destId="{6FE0EFCC-18F9-4FBD-9177-654BF347F929}" srcOrd="0" destOrd="0" presId="urn:microsoft.com/office/officeart/2005/8/layout/radial2"/>
    <dgm:cxn modelId="{69398AFE-7F43-4604-A4A7-53B49B4ED86B}" type="presOf" srcId="{4F248200-D449-406B-AB8E-07C552FCB5E1}" destId="{9495154C-06EA-437F-AF76-1784D53D5583}" srcOrd="0" destOrd="0" presId="urn:microsoft.com/office/officeart/2005/8/layout/radial2"/>
    <dgm:cxn modelId="{FE52AB06-A49C-42AC-84C1-3C40485B924C}" type="presOf" srcId="{AB89DB83-2666-46DA-B034-637EE3C57D32}" destId="{3FECE35F-926C-464C-84B6-A6CD0112CB79}" srcOrd="0" destOrd="0" presId="urn:microsoft.com/office/officeart/2005/8/layout/radial2"/>
    <dgm:cxn modelId="{6756EAAF-A411-44E5-BE5F-32D1086EE29A}" type="presParOf" srcId="{9A2B7BE3-5492-4AF8-B2B8-C24C961B55D8}" destId="{40AE302A-EA81-4899-9AF0-D1CA23F8C7E7}" srcOrd="0" destOrd="0" presId="urn:microsoft.com/office/officeart/2005/8/layout/radial2"/>
    <dgm:cxn modelId="{C2D93B3A-37BC-40B0-B9F2-9B43644281FC}" type="presParOf" srcId="{40AE302A-EA81-4899-9AF0-D1CA23F8C7E7}" destId="{3C3C79AA-9C40-449E-8BA5-D72258EBA287}" srcOrd="0" destOrd="0" presId="urn:microsoft.com/office/officeart/2005/8/layout/radial2"/>
    <dgm:cxn modelId="{24332CCC-199F-4EFA-8C58-D1867752848D}" type="presParOf" srcId="{3C3C79AA-9C40-449E-8BA5-D72258EBA287}" destId="{60F7CEBF-5628-4267-8D36-4F25F3A833DB}" srcOrd="0" destOrd="0" presId="urn:microsoft.com/office/officeart/2005/8/layout/radial2"/>
    <dgm:cxn modelId="{369937EB-55FA-4A43-91ED-31A54E9D75A2}" type="presParOf" srcId="{3C3C79AA-9C40-449E-8BA5-D72258EBA287}" destId="{596CFFAE-7C88-4B76-976E-15E7A42105D6}" srcOrd="1" destOrd="0" presId="urn:microsoft.com/office/officeart/2005/8/layout/radial2"/>
    <dgm:cxn modelId="{E1CECE52-FB9E-48B2-9F12-73DE60FC2965}" type="presParOf" srcId="{40AE302A-EA81-4899-9AF0-D1CA23F8C7E7}" destId="{04E403EC-97EA-4F51-8A46-9BFFE5B184DD}" srcOrd="1" destOrd="0" presId="urn:microsoft.com/office/officeart/2005/8/layout/radial2"/>
    <dgm:cxn modelId="{ADBBA5BC-5EBF-4FD3-BA3A-095EB29721F5}" type="presParOf" srcId="{40AE302A-EA81-4899-9AF0-D1CA23F8C7E7}" destId="{20F77003-62AD-4EDE-9DC9-79F114C1291B}" srcOrd="2" destOrd="0" presId="urn:microsoft.com/office/officeart/2005/8/layout/radial2"/>
    <dgm:cxn modelId="{8C3A9882-F8DB-4781-8F31-8865DD7549AD}" type="presParOf" srcId="{20F77003-62AD-4EDE-9DC9-79F114C1291B}" destId="{02CA12F0-2773-42E4-BD45-0E0CFA3DC8EC}" srcOrd="0" destOrd="0" presId="urn:microsoft.com/office/officeart/2005/8/layout/radial2"/>
    <dgm:cxn modelId="{9097F332-E351-498C-B836-AAAEDECDDB9C}" type="presParOf" srcId="{20F77003-62AD-4EDE-9DC9-79F114C1291B}" destId="{8A632268-A0D4-457B-88D4-BB9413B875C2}" srcOrd="1" destOrd="0" presId="urn:microsoft.com/office/officeart/2005/8/layout/radial2"/>
    <dgm:cxn modelId="{9682BEE9-5688-4496-8D33-48E307559916}" type="presParOf" srcId="{40AE302A-EA81-4899-9AF0-D1CA23F8C7E7}" destId="{3FECE35F-926C-464C-84B6-A6CD0112CB79}" srcOrd="3" destOrd="0" presId="urn:microsoft.com/office/officeart/2005/8/layout/radial2"/>
    <dgm:cxn modelId="{8DE0555C-7D13-40D7-BC1F-8C6F147E9CE3}" type="presParOf" srcId="{40AE302A-EA81-4899-9AF0-D1CA23F8C7E7}" destId="{57932AFD-1FA2-4874-A5C9-EC2C10B61ACE}" srcOrd="4" destOrd="0" presId="urn:microsoft.com/office/officeart/2005/8/layout/radial2"/>
    <dgm:cxn modelId="{46FA2441-E28A-4DD3-BB9B-A5957CB7670B}" type="presParOf" srcId="{57932AFD-1FA2-4874-A5C9-EC2C10B61ACE}" destId="{0BBF73C5-77C0-44C8-B847-EE6CD82B15EF}" srcOrd="0" destOrd="0" presId="urn:microsoft.com/office/officeart/2005/8/layout/radial2"/>
    <dgm:cxn modelId="{2FE249D2-F555-4300-ACA4-36DFFA68AE7B}" type="presParOf" srcId="{57932AFD-1FA2-4874-A5C9-EC2C10B61ACE}" destId="{5F3004BD-BC99-45BB-B981-2F09D594D2CE}" srcOrd="1" destOrd="0" presId="urn:microsoft.com/office/officeart/2005/8/layout/radial2"/>
    <dgm:cxn modelId="{96D6AEE5-A6D5-462C-9831-549BB372A586}" type="presParOf" srcId="{40AE302A-EA81-4899-9AF0-D1CA23F8C7E7}" destId="{9495154C-06EA-437F-AF76-1784D53D5583}" srcOrd="5" destOrd="0" presId="urn:microsoft.com/office/officeart/2005/8/layout/radial2"/>
    <dgm:cxn modelId="{A81E6BF1-8AAA-4939-B4AE-B9AC769ACC81}" type="presParOf" srcId="{40AE302A-EA81-4899-9AF0-D1CA23F8C7E7}" destId="{35D27560-FE63-490D-AAA0-3FA44A309EFB}" srcOrd="6" destOrd="0" presId="urn:microsoft.com/office/officeart/2005/8/layout/radial2"/>
    <dgm:cxn modelId="{AE56B4BA-DA9A-484D-BEB5-1868D781C06C}" type="presParOf" srcId="{35D27560-FE63-490D-AAA0-3FA44A309EFB}" destId="{6FE0EFCC-18F9-4FBD-9177-654BF347F929}" srcOrd="0" destOrd="0" presId="urn:microsoft.com/office/officeart/2005/8/layout/radial2"/>
    <dgm:cxn modelId="{91603928-5075-4765-BFDA-3AF5B0EA02CD}" type="presParOf" srcId="{35D27560-FE63-490D-AAA0-3FA44A309EFB}" destId="{4904DC57-3691-4107-9C15-390206BF5009}" srcOrd="1" destOrd="0" presId="urn:microsoft.com/office/officeart/2005/8/layout/radial2"/>
    <dgm:cxn modelId="{973A2382-1DD6-467D-A18D-F95275D86081}" type="presParOf" srcId="{40AE302A-EA81-4899-9AF0-D1CA23F8C7E7}" destId="{88C1DBED-94AE-4921-9271-3B8D2B847149}" srcOrd="7" destOrd="0" presId="urn:microsoft.com/office/officeart/2005/8/layout/radial2"/>
    <dgm:cxn modelId="{7A501B07-779C-418C-8140-F53770E77A12}" type="presParOf" srcId="{40AE302A-EA81-4899-9AF0-D1CA23F8C7E7}" destId="{1242CA3E-35A1-4984-993F-BAB2AE32EEA5}" srcOrd="8" destOrd="0" presId="urn:microsoft.com/office/officeart/2005/8/layout/radial2"/>
    <dgm:cxn modelId="{0F53DD80-1754-47BE-AA84-D92C9433B71C}" type="presParOf" srcId="{1242CA3E-35A1-4984-993F-BAB2AE32EEA5}" destId="{D53CAFCD-38E6-4AC8-A44E-53A4DAD6CC08}" srcOrd="0" destOrd="0" presId="urn:microsoft.com/office/officeart/2005/8/layout/radial2"/>
    <dgm:cxn modelId="{1151C0B4-3EBD-46D9-8B06-4867B5881D5E}" type="presParOf" srcId="{1242CA3E-35A1-4984-993F-BAB2AE32EEA5}" destId="{D3ADD084-3EE3-4B60-B0EB-57F73E198B8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9AB81502-04B5-4B17-A724-5160343316F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4F7C25-04C3-4479-9CF9-85B687A2E6F1}">
      <dgm:prSet/>
      <dgm:spPr>
        <a:solidFill>
          <a:srgbClr val="FFFF00"/>
        </a:solidFill>
      </dgm:spPr>
      <dgm:t>
        <a:bodyPr/>
        <a:lstStyle/>
        <a:p>
          <a:pPr rtl="0"/>
          <a:r>
            <a:rPr lang="en-US" b="1" dirty="0" err="1" smtClean="0">
              <a:solidFill>
                <a:schemeClr val="tx1"/>
              </a:solidFill>
            </a:rPr>
            <a:t>Apapa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akuti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lero</a:t>
          </a:r>
          <a:r>
            <a:rPr lang="en-US" b="1" dirty="0" smtClean="0">
              <a:solidFill>
                <a:schemeClr val="tx1"/>
              </a:solidFill>
            </a:rPr>
            <a:t> / </a:t>
          </a:r>
          <a:r>
            <a:rPr lang="en-US" b="1" dirty="0" err="1" smtClean="0">
              <a:solidFill>
                <a:schemeClr val="tx1"/>
              </a:solidFill>
            </a:rPr>
            <a:t>zaka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zino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chomwe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dziko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lonse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lapansi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lisowa</a:t>
          </a:r>
          <a:r>
            <a:rPr lang="en-US" b="1" dirty="0" smtClean="0">
              <a:solidFill>
                <a:schemeClr val="tx1"/>
              </a:solidFill>
            </a:rPr>
            <a:t> ndi </a:t>
          </a:r>
          <a:r>
            <a:rPr lang="en-US" b="1" dirty="0" err="1" smtClean="0">
              <a:solidFill>
                <a:schemeClr val="tx1"/>
              </a:solidFill>
            </a:rPr>
            <a:t>chikondi</a:t>
          </a:r>
          <a:r>
            <a:rPr lang="en-US" b="1" dirty="0" smtClean="0">
              <a:solidFill>
                <a:schemeClr val="tx1"/>
              </a:solidFill>
            </a:rPr>
            <a:t> cha </a:t>
          </a:r>
          <a:r>
            <a:rPr lang="en-US" b="1" dirty="0" err="1" smtClean="0">
              <a:solidFill>
                <a:schemeClr val="tx1"/>
              </a:solidFill>
            </a:rPr>
            <a:t>Mulungu</a:t>
          </a:r>
          <a:r>
            <a:rPr lang="en-US" b="1" dirty="0" smtClean="0">
              <a:solidFill>
                <a:schemeClr val="tx1"/>
              </a:solidFill>
            </a:rPr>
            <a:t>, </a:t>
          </a:r>
          <a:r>
            <a:rPr lang="en-US" b="1" dirty="0" err="1" smtClean="0">
              <a:solidFill>
                <a:schemeClr val="tx1"/>
              </a:solidFill>
            </a:rPr>
            <a:t>kukumana</a:t>
          </a:r>
          <a:r>
            <a:rPr lang="en-US" b="1" dirty="0" smtClean="0">
              <a:solidFill>
                <a:schemeClr val="tx1"/>
              </a:solidFill>
            </a:rPr>
            <a:t> ndi </a:t>
          </a:r>
          <a:r>
            <a:rPr lang="en-US" b="1" dirty="0" err="1" smtClean="0">
              <a:solidFill>
                <a:schemeClr val="tx1"/>
              </a:solidFill>
            </a:rPr>
            <a:t>Khristu</a:t>
          </a:r>
          <a:r>
            <a:rPr lang="en-US" b="1" dirty="0" smtClean="0">
              <a:solidFill>
                <a:schemeClr val="tx1"/>
              </a:solidFill>
            </a:rPr>
            <a:t> ndi </a:t>
          </a:r>
          <a:r>
            <a:rPr lang="en-US" b="1" dirty="0" err="1" smtClean="0">
              <a:solidFill>
                <a:schemeClr val="tx1"/>
              </a:solidFill>
            </a:rPr>
            <a:t>kumkhulupirira</a:t>
          </a:r>
          <a:r>
            <a:rPr lang="en-US" b="1" dirty="0" smtClean="0">
              <a:solidFill>
                <a:schemeClr val="tx1"/>
              </a:solidFill>
            </a:rPr>
            <a:t>. </a:t>
          </a:r>
          <a:endParaRPr lang="en-US" b="1" dirty="0">
            <a:solidFill>
              <a:schemeClr val="tx1"/>
            </a:solidFill>
          </a:endParaRPr>
        </a:p>
      </dgm:t>
    </dgm:pt>
    <dgm:pt modelId="{D4430475-2FC5-493C-852B-A2ABB0D610BE}" type="parTrans" cxnId="{4964A2C3-92C1-41B3-A321-FB94F18975EE}">
      <dgm:prSet/>
      <dgm:spPr/>
      <dgm:t>
        <a:bodyPr/>
        <a:lstStyle/>
        <a:p>
          <a:endParaRPr lang="en-US"/>
        </a:p>
      </dgm:t>
    </dgm:pt>
    <dgm:pt modelId="{4659403B-4091-4795-90A1-FD15A6A8B9A1}" type="sibTrans" cxnId="{4964A2C3-92C1-41B3-A321-FB94F18975EE}">
      <dgm:prSet/>
      <dgm:spPr/>
      <dgm:t>
        <a:bodyPr/>
        <a:lstStyle/>
        <a:p>
          <a:endParaRPr lang="en-US"/>
        </a:p>
      </dgm:t>
    </dgm:pt>
    <dgm:pt modelId="{043E81EE-7546-4724-86E0-FCF488472DAB}">
      <dgm:prSet/>
      <dgm:spPr>
        <a:solidFill>
          <a:srgbClr val="FFC000"/>
        </a:solidFill>
      </dgm:spPr>
      <dgm:t>
        <a:bodyPr/>
        <a:lstStyle/>
        <a:p>
          <a:pPr rtl="0"/>
          <a:r>
            <a:rPr lang="en-US" b="1" dirty="0" err="1" smtClean="0">
              <a:solidFill>
                <a:srgbClr val="C00000"/>
              </a:solidFill>
            </a:rPr>
            <a:t>Pachifukwa</a:t>
          </a:r>
          <a:r>
            <a:rPr lang="en-US" b="1" dirty="0" smtClean="0">
              <a:solidFill>
                <a:srgbClr val="C00000"/>
              </a:solidFill>
            </a:rPr>
            <a:t> cha </a:t>
          </a:r>
          <a:r>
            <a:rPr lang="en-US" b="1" dirty="0" err="1" smtClean="0">
              <a:solidFill>
                <a:srgbClr val="C00000"/>
              </a:solidFill>
            </a:rPr>
            <a:t>chimenechi</a:t>
          </a:r>
          <a:r>
            <a:rPr lang="en-US" b="1" dirty="0" smtClean="0">
              <a:solidFill>
                <a:srgbClr val="C00000"/>
              </a:solidFill>
            </a:rPr>
            <a:t> </a:t>
          </a:r>
          <a:r>
            <a:rPr lang="en-US" b="1" dirty="0" err="1" smtClean="0">
              <a:solidFill>
                <a:srgbClr val="C00000"/>
              </a:solidFill>
            </a:rPr>
            <a:t>Ukaristia</a:t>
          </a:r>
          <a:r>
            <a:rPr lang="en-US" b="1" dirty="0" smtClean="0">
              <a:solidFill>
                <a:srgbClr val="C00000"/>
              </a:solidFill>
            </a:rPr>
            <a:t> </a:t>
          </a:r>
          <a:r>
            <a:rPr lang="en-US" b="1" dirty="0" err="1" smtClean="0">
              <a:solidFill>
                <a:srgbClr val="C00000"/>
              </a:solidFill>
            </a:rPr>
            <a:t>si</a:t>
          </a:r>
          <a:r>
            <a:rPr lang="en-US" b="1" dirty="0" smtClean="0">
              <a:solidFill>
                <a:srgbClr val="C00000"/>
              </a:solidFill>
            </a:rPr>
            <a:t> </a:t>
          </a:r>
          <a:r>
            <a:rPr lang="en-US" b="1" dirty="0" err="1" smtClean="0">
              <a:solidFill>
                <a:srgbClr val="C00000"/>
              </a:solidFill>
            </a:rPr>
            <a:t>kasupe</a:t>
          </a:r>
          <a:r>
            <a:rPr lang="en-US" b="1" dirty="0" smtClean="0">
              <a:solidFill>
                <a:srgbClr val="C00000"/>
              </a:solidFill>
            </a:rPr>
            <a:t> ndi </a:t>
          </a:r>
          <a:r>
            <a:rPr lang="en-US" b="1" dirty="0" err="1" smtClean="0">
              <a:solidFill>
                <a:srgbClr val="C00000"/>
              </a:solidFill>
            </a:rPr>
            <a:t>chimake</a:t>
          </a:r>
          <a:r>
            <a:rPr lang="en-US" b="1" dirty="0" smtClean="0">
              <a:solidFill>
                <a:srgbClr val="C00000"/>
              </a:solidFill>
            </a:rPr>
            <a:t> cha </a:t>
          </a:r>
          <a:r>
            <a:rPr lang="en-US" b="1" dirty="0" err="1" smtClean="0">
              <a:solidFill>
                <a:srgbClr val="C00000"/>
              </a:solidFill>
            </a:rPr>
            <a:t>moyo</a:t>
          </a:r>
          <a:r>
            <a:rPr lang="en-US" b="1" dirty="0" smtClean="0">
              <a:solidFill>
                <a:srgbClr val="C00000"/>
              </a:solidFill>
            </a:rPr>
            <a:t> wa </a:t>
          </a:r>
          <a:r>
            <a:rPr lang="en-US" b="1" dirty="0" err="1" smtClean="0">
              <a:solidFill>
                <a:srgbClr val="C00000"/>
              </a:solidFill>
            </a:rPr>
            <a:t>Mpingo</a:t>
          </a:r>
          <a:r>
            <a:rPr lang="en-US" b="1" dirty="0" smtClean="0">
              <a:solidFill>
                <a:srgbClr val="C00000"/>
              </a:solidFill>
            </a:rPr>
            <a:t> </a:t>
          </a:r>
          <a:r>
            <a:rPr lang="en-US" b="1" dirty="0" err="1" smtClean="0">
              <a:solidFill>
                <a:srgbClr val="C00000"/>
              </a:solidFill>
            </a:rPr>
            <a:t>okha</a:t>
          </a:r>
          <a:r>
            <a:rPr lang="en-US" b="1" dirty="0" smtClean="0">
              <a:solidFill>
                <a:srgbClr val="C00000"/>
              </a:solidFill>
            </a:rPr>
            <a:t> </a:t>
          </a:r>
          <a:r>
            <a:rPr lang="en-US" b="1" dirty="0" err="1" smtClean="0">
              <a:solidFill>
                <a:srgbClr val="C00000"/>
              </a:solidFill>
            </a:rPr>
            <a:t>ayi</a:t>
          </a:r>
          <a:r>
            <a:rPr lang="en-US" b="1" dirty="0" smtClean="0">
              <a:solidFill>
                <a:srgbClr val="C00000"/>
              </a:solidFill>
            </a:rPr>
            <a:t>.</a:t>
          </a:r>
          <a:endParaRPr lang="en-US" b="1" dirty="0">
            <a:solidFill>
              <a:srgbClr val="C00000"/>
            </a:solidFill>
          </a:endParaRPr>
        </a:p>
      </dgm:t>
    </dgm:pt>
    <dgm:pt modelId="{F3E18771-CD14-4202-A49B-497A688DF5DB}" type="parTrans" cxnId="{46F6EB02-EC09-433F-904E-D80F2FD9399C}">
      <dgm:prSet/>
      <dgm:spPr/>
      <dgm:t>
        <a:bodyPr/>
        <a:lstStyle/>
        <a:p>
          <a:endParaRPr lang="en-US"/>
        </a:p>
      </dgm:t>
    </dgm:pt>
    <dgm:pt modelId="{EDDF2491-1200-4B82-BE68-0BAB3365CE1D}" type="sibTrans" cxnId="{46F6EB02-EC09-433F-904E-D80F2FD9399C}">
      <dgm:prSet/>
      <dgm:spPr/>
      <dgm:t>
        <a:bodyPr/>
        <a:lstStyle/>
        <a:p>
          <a:endParaRPr lang="en-US"/>
        </a:p>
      </dgm:t>
    </dgm:pt>
    <dgm:pt modelId="{6A2D1804-1DC2-490B-BEB7-E63FF052F8CF}">
      <dgm:prSet/>
      <dgm:spPr>
        <a:solidFill>
          <a:srgbClr val="92D050"/>
        </a:solidFill>
      </dgm:spPr>
      <dgm:t>
        <a:bodyPr/>
        <a:lstStyle/>
        <a:p>
          <a:pPr rtl="0"/>
          <a:r>
            <a:rPr lang="en-US" b="1" dirty="0" err="1" smtClean="0">
              <a:solidFill>
                <a:srgbClr val="C00000"/>
              </a:solidFill>
            </a:rPr>
            <a:t>Ukalistia</a:t>
          </a:r>
          <a:r>
            <a:rPr lang="en-US" b="1" dirty="0" smtClean="0">
              <a:solidFill>
                <a:srgbClr val="C00000"/>
              </a:solidFill>
            </a:rPr>
            <a:t> ndi </a:t>
          </a:r>
          <a:r>
            <a:rPr lang="en-US" b="1" dirty="0" err="1" smtClean="0">
              <a:solidFill>
                <a:srgbClr val="C00000"/>
              </a:solidFill>
            </a:rPr>
            <a:t>kasupe</a:t>
          </a:r>
          <a:r>
            <a:rPr lang="en-US" b="1" dirty="0" smtClean="0">
              <a:solidFill>
                <a:srgbClr val="C00000"/>
              </a:solidFill>
            </a:rPr>
            <a:t> </a:t>
          </a:r>
          <a:r>
            <a:rPr lang="en-US" b="1" dirty="0" err="1" smtClean="0">
              <a:solidFill>
                <a:srgbClr val="C00000"/>
              </a:solidFill>
            </a:rPr>
            <a:t>komanso</a:t>
          </a:r>
          <a:r>
            <a:rPr lang="en-US" b="1" dirty="0" smtClean="0">
              <a:solidFill>
                <a:srgbClr val="C00000"/>
              </a:solidFill>
            </a:rPr>
            <a:t> </a:t>
          </a:r>
          <a:r>
            <a:rPr lang="en-US" b="1" dirty="0" err="1" smtClean="0">
              <a:solidFill>
                <a:srgbClr val="C00000"/>
              </a:solidFill>
            </a:rPr>
            <a:t>chimake</a:t>
          </a:r>
          <a:r>
            <a:rPr lang="en-US" b="1" dirty="0" smtClean="0">
              <a:solidFill>
                <a:srgbClr val="C00000"/>
              </a:solidFill>
            </a:rPr>
            <a:t> cha utumiki wa </a:t>
          </a:r>
          <a:r>
            <a:rPr lang="en-US" b="1" dirty="0" err="1" smtClean="0">
              <a:solidFill>
                <a:srgbClr val="C00000"/>
              </a:solidFill>
            </a:rPr>
            <a:t>Khristu</a:t>
          </a:r>
          <a:r>
            <a:rPr lang="en-US" b="1" dirty="0" smtClean="0">
              <a:solidFill>
                <a:srgbClr val="C00000"/>
              </a:solidFill>
            </a:rPr>
            <a:t>. </a:t>
          </a:r>
          <a:endParaRPr lang="en-US" b="1" dirty="0">
            <a:solidFill>
              <a:srgbClr val="C00000"/>
            </a:solidFill>
          </a:endParaRPr>
        </a:p>
      </dgm:t>
    </dgm:pt>
    <dgm:pt modelId="{F0DA04CD-8DB2-4AAF-9ACC-72133561872B}" type="parTrans" cxnId="{BF8169ED-9853-4763-9ED2-90B422EAF26B}">
      <dgm:prSet/>
      <dgm:spPr/>
      <dgm:t>
        <a:bodyPr/>
        <a:lstStyle/>
        <a:p>
          <a:endParaRPr lang="en-US"/>
        </a:p>
      </dgm:t>
    </dgm:pt>
    <dgm:pt modelId="{1304F096-F417-46A3-80D9-9DB5300CC696}" type="sibTrans" cxnId="{BF8169ED-9853-4763-9ED2-90B422EAF26B}">
      <dgm:prSet/>
      <dgm:spPr/>
      <dgm:t>
        <a:bodyPr/>
        <a:lstStyle/>
        <a:p>
          <a:endParaRPr lang="en-US"/>
        </a:p>
      </dgm:t>
    </dgm:pt>
    <dgm:pt modelId="{2BB4245E-418E-4F68-9007-460D78AE66D4}">
      <dgm:prSet/>
      <dgm:spPr/>
      <dgm:t>
        <a:bodyPr/>
        <a:lstStyle/>
        <a:p>
          <a:pPr rtl="0"/>
          <a:r>
            <a:rPr lang="en-US" b="1" dirty="0" err="1" smtClean="0">
              <a:solidFill>
                <a:schemeClr val="tx1"/>
              </a:solidFill>
            </a:rPr>
            <a:t>Choncho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mpingo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wotsamira</a:t>
          </a:r>
          <a:r>
            <a:rPr lang="en-US" b="1" dirty="0" smtClean="0">
              <a:solidFill>
                <a:schemeClr val="tx1"/>
              </a:solidFill>
            </a:rPr>
            <a:t> pa </a:t>
          </a:r>
          <a:r>
            <a:rPr lang="en-US" b="1" dirty="0" err="1" smtClean="0">
              <a:solidFill>
                <a:schemeClr val="tx1"/>
              </a:solidFill>
            </a:rPr>
            <a:t>Ukaristia</a:t>
          </a:r>
          <a:r>
            <a:rPr lang="en-US" b="1" dirty="0" smtClean="0">
              <a:solidFill>
                <a:schemeClr val="tx1"/>
              </a:solidFill>
            </a:rPr>
            <a:t> ndi </a:t>
          </a:r>
          <a:r>
            <a:rPr lang="en-US" b="1" dirty="0" err="1" smtClean="0">
              <a:solidFill>
                <a:schemeClr val="tx1"/>
              </a:solidFill>
            </a:rPr>
            <a:t>Mpingo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wautumiki</a:t>
          </a:r>
          <a:r>
            <a:rPr lang="en-US" b="1" dirty="0" smtClean="0">
              <a:solidFill>
                <a:schemeClr val="tx1"/>
              </a:solidFill>
            </a:rPr>
            <a:t>”. </a:t>
          </a:r>
          <a:r>
            <a:rPr lang="en-US" b="0" i="1" dirty="0" smtClean="0">
              <a:solidFill>
                <a:schemeClr val="tx1"/>
              </a:solidFill>
            </a:rPr>
            <a:t>(</a:t>
          </a:r>
          <a:r>
            <a:rPr lang="en-US" b="0" i="1" dirty="0" err="1" smtClean="0">
              <a:solidFill>
                <a:schemeClr val="tx1"/>
              </a:solidFill>
            </a:rPr>
            <a:t>Sacramentum</a:t>
          </a:r>
          <a:r>
            <a:rPr lang="en-US" b="0" i="1" dirty="0" smtClean="0">
              <a:solidFill>
                <a:schemeClr val="tx1"/>
              </a:solidFill>
            </a:rPr>
            <a:t> </a:t>
          </a:r>
          <a:r>
            <a:rPr lang="en-US" b="0" i="1" dirty="0" err="1" smtClean="0">
              <a:solidFill>
                <a:schemeClr val="tx1"/>
              </a:solidFill>
            </a:rPr>
            <a:t>Caritus</a:t>
          </a:r>
          <a:r>
            <a:rPr lang="en-US" b="0" i="1" dirty="0" smtClean="0">
              <a:solidFill>
                <a:schemeClr val="tx1"/>
              </a:solidFill>
            </a:rPr>
            <a:t>, 84)</a:t>
          </a:r>
          <a:endParaRPr lang="en-US" b="0" i="1" dirty="0">
            <a:solidFill>
              <a:schemeClr val="tx1"/>
            </a:solidFill>
          </a:endParaRPr>
        </a:p>
      </dgm:t>
    </dgm:pt>
    <dgm:pt modelId="{213C1B2F-CBD0-4E1F-B0AB-E1C0EC14AFC2}" type="parTrans" cxnId="{64960D3F-75A7-4076-A218-5C8AF07CCA21}">
      <dgm:prSet/>
      <dgm:spPr/>
      <dgm:t>
        <a:bodyPr/>
        <a:lstStyle/>
        <a:p>
          <a:endParaRPr lang="en-US"/>
        </a:p>
      </dgm:t>
    </dgm:pt>
    <dgm:pt modelId="{8D32197C-D215-4BF0-9556-40DFF0DE431B}" type="sibTrans" cxnId="{64960D3F-75A7-4076-A218-5C8AF07CCA21}">
      <dgm:prSet/>
      <dgm:spPr/>
      <dgm:t>
        <a:bodyPr/>
        <a:lstStyle/>
        <a:p>
          <a:endParaRPr lang="en-US"/>
        </a:p>
      </dgm:t>
    </dgm:pt>
    <dgm:pt modelId="{DE474DFD-DC07-43B6-9FBA-80E4358631DF}" type="pres">
      <dgm:prSet presAssocID="{9AB81502-04B5-4B17-A724-5160343316F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769DA4-CBA4-441A-9153-5F564CCEF6EB}" type="pres">
      <dgm:prSet presAssocID="{1E4F7C25-04C3-4479-9CF9-85B687A2E6F1}" presName="linNode" presStyleCnt="0"/>
      <dgm:spPr/>
    </dgm:pt>
    <dgm:pt modelId="{A9E479DB-B7F0-4C41-88EA-0A8CF8A42CAB}" type="pres">
      <dgm:prSet presAssocID="{1E4F7C25-04C3-4479-9CF9-85B687A2E6F1}" presName="parentText" presStyleLbl="node1" presStyleIdx="0" presStyleCnt="4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E65C05-C6EF-40AD-AE52-1DAD7A2090B3}" type="pres">
      <dgm:prSet presAssocID="{4659403B-4091-4795-90A1-FD15A6A8B9A1}" presName="sp" presStyleCnt="0"/>
      <dgm:spPr/>
    </dgm:pt>
    <dgm:pt modelId="{04554614-057D-4CEB-8E91-9FE3CE85B32B}" type="pres">
      <dgm:prSet presAssocID="{043E81EE-7546-4724-86E0-FCF488472DAB}" presName="linNode" presStyleCnt="0"/>
      <dgm:spPr/>
    </dgm:pt>
    <dgm:pt modelId="{FD900515-E551-4805-ACFB-8E894F09204E}" type="pres">
      <dgm:prSet presAssocID="{043E81EE-7546-4724-86E0-FCF488472DAB}" presName="parentText" presStyleLbl="node1" presStyleIdx="1" presStyleCnt="4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5D48C7-51C7-411D-8A42-FDF54773543F}" type="pres">
      <dgm:prSet presAssocID="{EDDF2491-1200-4B82-BE68-0BAB3365CE1D}" presName="sp" presStyleCnt="0"/>
      <dgm:spPr/>
    </dgm:pt>
    <dgm:pt modelId="{65CBCC2D-501E-4FE2-AA01-BBC012EA44F5}" type="pres">
      <dgm:prSet presAssocID="{6A2D1804-1DC2-490B-BEB7-E63FF052F8CF}" presName="linNode" presStyleCnt="0"/>
      <dgm:spPr/>
    </dgm:pt>
    <dgm:pt modelId="{8C35F132-909D-4433-A68F-4830B9653AF8}" type="pres">
      <dgm:prSet presAssocID="{6A2D1804-1DC2-490B-BEB7-E63FF052F8CF}" presName="parentText" presStyleLbl="node1" presStyleIdx="2" presStyleCnt="4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C23E52-77C5-45C3-8A16-CFDA610FA574}" type="pres">
      <dgm:prSet presAssocID="{1304F096-F417-46A3-80D9-9DB5300CC696}" presName="sp" presStyleCnt="0"/>
      <dgm:spPr/>
    </dgm:pt>
    <dgm:pt modelId="{37395197-0F10-4B60-A0B0-B9206BC21A46}" type="pres">
      <dgm:prSet presAssocID="{2BB4245E-418E-4F68-9007-460D78AE66D4}" presName="linNode" presStyleCnt="0"/>
      <dgm:spPr/>
    </dgm:pt>
    <dgm:pt modelId="{9F155D76-0DAF-4525-BE05-E5AA0ED71B36}" type="pres">
      <dgm:prSet presAssocID="{2BB4245E-418E-4F68-9007-460D78AE66D4}" presName="parentText" presStyleLbl="node1" presStyleIdx="3" presStyleCnt="4" custScaleX="277778" custLinFactNeighborX="-2949" custLinFactNeighborY="509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F6EB02-EC09-433F-904E-D80F2FD9399C}" srcId="{9AB81502-04B5-4B17-A724-5160343316F6}" destId="{043E81EE-7546-4724-86E0-FCF488472DAB}" srcOrd="1" destOrd="0" parTransId="{F3E18771-CD14-4202-A49B-497A688DF5DB}" sibTransId="{EDDF2491-1200-4B82-BE68-0BAB3365CE1D}"/>
    <dgm:cxn modelId="{4964A2C3-92C1-41B3-A321-FB94F18975EE}" srcId="{9AB81502-04B5-4B17-A724-5160343316F6}" destId="{1E4F7C25-04C3-4479-9CF9-85B687A2E6F1}" srcOrd="0" destOrd="0" parTransId="{D4430475-2FC5-493C-852B-A2ABB0D610BE}" sibTransId="{4659403B-4091-4795-90A1-FD15A6A8B9A1}"/>
    <dgm:cxn modelId="{857EB4C6-3788-43A5-AC85-D755CDF27FD1}" type="presOf" srcId="{043E81EE-7546-4724-86E0-FCF488472DAB}" destId="{FD900515-E551-4805-ACFB-8E894F09204E}" srcOrd="0" destOrd="0" presId="urn:microsoft.com/office/officeart/2005/8/layout/vList5"/>
    <dgm:cxn modelId="{64960D3F-75A7-4076-A218-5C8AF07CCA21}" srcId="{9AB81502-04B5-4B17-A724-5160343316F6}" destId="{2BB4245E-418E-4F68-9007-460D78AE66D4}" srcOrd="3" destOrd="0" parTransId="{213C1B2F-CBD0-4E1F-B0AB-E1C0EC14AFC2}" sibTransId="{8D32197C-D215-4BF0-9556-40DFF0DE431B}"/>
    <dgm:cxn modelId="{DCEDC964-3D18-4F06-8420-5D4A7415D5DF}" type="presOf" srcId="{2BB4245E-418E-4F68-9007-460D78AE66D4}" destId="{9F155D76-0DAF-4525-BE05-E5AA0ED71B36}" srcOrd="0" destOrd="0" presId="urn:microsoft.com/office/officeart/2005/8/layout/vList5"/>
    <dgm:cxn modelId="{B44BF9AC-F98F-4739-8249-FB686F90D850}" type="presOf" srcId="{6A2D1804-1DC2-490B-BEB7-E63FF052F8CF}" destId="{8C35F132-909D-4433-A68F-4830B9653AF8}" srcOrd="0" destOrd="0" presId="urn:microsoft.com/office/officeart/2005/8/layout/vList5"/>
    <dgm:cxn modelId="{BF8169ED-9853-4763-9ED2-90B422EAF26B}" srcId="{9AB81502-04B5-4B17-A724-5160343316F6}" destId="{6A2D1804-1DC2-490B-BEB7-E63FF052F8CF}" srcOrd="2" destOrd="0" parTransId="{F0DA04CD-8DB2-4AAF-9ACC-72133561872B}" sibTransId="{1304F096-F417-46A3-80D9-9DB5300CC696}"/>
    <dgm:cxn modelId="{080EE519-A94F-4736-BB73-2D29E4DA5FE2}" type="presOf" srcId="{9AB81502-04B5-4B17-A724-5160343316F6}" destId="{DE474DFD-DC07-43B6-9FBA-80E4358631DF}" srcOrd="0" destOrd="0" presId="urn:microsoft.com/office/officeart/2005/8/layout/vList5"/>
    <dgm:cxn modelId="{A4D28895-ED00-4FA7-B2F6-B893C6FAD979}" type="presOf" srcId="{1E4F7C25-04C3-4479-9CF9-85B687A2E6F1}" destId="{A9E479DB-B7F0-4C41-88EA-0A8CF8A42CAB}" srcOrd="0" destOrd="0" presId="urn:microsoft.com/office/officeart/2005/8/layout/vList5"/>
    <dgm:cxn modelId="{D4690628-EF56-4981-91E8-05B389BD6FF2}" type="presParOf" srcId="{DE474DFD-DC07-43B6-9FBA-80E4358631DF}" destId="{79769DA4-CBA4-441A-9153-5F564CCEF6EB}" srcOrd="0" destOrd="0" presId="urn:microsoft.com/office/officeart/2005/8/layout/vList5"/>
    <dgm:cxn modelId="{2494E6CC-8727-449A-A0C0-2152056A9783}" type="presParOf" srcId="{79769DA4-CBA4-441A-9153-5F564CCEF6EB}" destId="{A9E479DB-B7F0-4C41-88EA-0A8CF8A42CAB}" srcOrd="0" destOrd="0" presId="urn:microsoft.com/office/officeart/2005/8/layout/vList5"/>
    <dgm:cxn modelId="{04DA2E46-B425-406E-A6E7-B34ACEC1C3F8}" type="presParOf" srcId="{DE474DFD-DC07-43B6-9FBA-80E4358631DF}" destId="{91E65C05-C6EF-40AD-AE52-1DAD7A2090B3}" srcOrd="1" destOrd="0" presId="urn:microsoft.com/office/officeart/2005/8/layout/vList5"/>
    <dgm:cxn modelId="{93E8D85A-0E3C-4A99-8083-687A77D86789}" type="presParOf" srcId="{DE474DFD-DC07-43B6-9FBA-80E4358631DF}" destId="{04554614-057D-4CEB-8E91-9FE3CE85B32B}" srcOrd="2" destOrd="0" presId="urn:microsoft.com/office/officeart/2005/8/layout/vList5"/>
    <dgm:cxn modelId="{A74803CF-BBBA-4404-BB83-72C07E7C6105}" type="presParOf" srcId="{04554614-057D-4CEB-8E91-9FE3CE85B32B}" destId="{FD900515-E551-4805-ACFB-8E894F09204E}" srcOrd="0" destOrd="0" presId="urn:microsoft.com/office/officeart/2005/8/layout/vList5"/>
    <dgm:cxn modelId="{C99F5299-92B3-4507-982E-A4AF02474056}" type="presParOf" srcId="{DE474DFD-DC07-43B6-9FBA-80E4358631DF}" destId="{4B5D48C7-51C7-411D-8A42-FDF54773543F}" srcOrd="3" destOrd="0" presId="urn:microsoft.com/office/officeart/2005/8/layout/vList5"/>
    <dgm:cxn modelId="{D102A696-3D9C-4043-BCA5-0415F5E45E13}" type="presParOf" srcId="{DE474DFD-DC07-43B6-9FBA-80E4358631DF}" destId="{65CBCC2D-501E-4FE2-AA01-BBC012EA44F5}" srcOrd="4" destOrd="0" presId="urn:microsoft.com/office/officeart/2005/8/layout/vList5"/>
    <dgm:cxn modelId="{95D22C60-17C6-48CB-9041-97388A1AE754}" type="presParOf" srcId="{65CBCC2D-501E-4FE2-AA01-BBC012EA44F5}" destId="{8C35F132-909D-4433-A68F-4830B9653AF8}" srcOrd="0" destOrd="0" presId="urn:microsoft.com/office/officeart/2005/8/layout/vList5"/>
    <dgm:cxn modelId="{2FDFC7FD-C7C0-4B43-B48C-B972EF2D63BF}" type="presParOf" srcId="{DE474DFD-DC07-43B6-9FBA-80E4358631DF}" destId="{B3C23E52-77C5-45C3-8A16-CFDA610FA574}" srcOrd="5" destOrd="0" presId="urn:microsoft.com/office/officeart/2005/8/layout/vList5"/>
    <dgm:cxn modelId="{C6D0F0F2-0D33-4F2F-AF1E-CE3A33866256}" type="presParOf" srcId="{DE474DFD-DC07-43B6-9FBA-80E4358631DF}" destId="{37395197-0F10-4B60-A0B0-B9206BC21A46}" srcOrd="6" destOrd="0" presId="urn:microsoft.com/office/officeart/2005/8/layout/vList5"/>
    <dgm:cxn modelId="{056938F6-E76B-45FB-9B1F-C239E4CC1B19}" type="presParOf" srcId="{37395197-0F10-4B60-A0B0-B9206BC21A46}" destId="{9F155D76-0DAF-4525-BE05-E5AA0ED71B3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118D0E67-1C8A-46DE-9245-5B7C53707B5D}" type="doc">
      <dgm:prSet loTypeId="urn:microsoft.com/office/officeart/2005/8/layout/vList3#1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C21C9D-3E42-44AD-84CA-DBE9F17B59D7}">
      <dgm:prSet/>
      <dgm:spPr/>
      <dgm:t>
        <a:bodyPr/>
        <a:lstStyle/>
        <a:p>
          <a:pPr rtl="0"/>
          <a:r>
            <a:rPr lang="en-US" i="1" smtClean="0"/>
            <a:t>Tikambilane zifukwa zomwe anthu ena salandilira sacrament la Ukalistia?</a:t>
          </a:r>
          <a:endParaRPr lang="en-US"/>
        </a:p>
      </dgm:t>
    </dgm:pt>
    <dgm:pt modelId="{366645ED-EFD5-4C50-8BB1-8EF5A5701EA3}" type="parTrans" cxnId="{87F8CC89-1E68-4510-98BC-E990C11EE69E}">
      <dgm:prSet/>
      <dgm:spPr/>
      <dgm:t>
        <a:bodyPr/>
        <a:lstStyle/>
        <a:p>
          <a:endParaRPr lang="en-US"/>
        </a:p>
      </dgm:t>
    </dgm:pt>
    <dgm:pt modelId="{1A3E704C-4C49-428E-B265-AD473E6143BC}" type="sibTrans" cxnId="{87F8CC89-1E68-4510-98BC-E990C11EE69E}">
      <dgm:prSet/>
      <dgm:spPr/>
      <dgm:t>
        <a:bodyPr/>
        <a:lstStyle/>
        <a:p>
          <a:endParaRPr lang="en-US"/>
        </a:p>
      </dgm:t>
    </dgm:pt>
    <dgm:pt modelId="{CCD119D6-2CE3-4E63-AC7A-C7C38C025667}">
      <dgm:prSet/>
      <dgm:spPr/>
      <dgm:t>
        <a:bodyPr/>
        <a:lstStyle/>
        <a:p>
          <a:pPr rtl="0"/>
          <a:r>
            <a:rPr lang="en-US" i="1" smtClean="0"/>
            <a:t>Nchifukwa chiyani ena amalandira ukalistia mosakonzekera bwino polandira sacrament la kulapa?</a:t>
          </a:r>
          <a:endParaRPr lang="en-US"/>
        </a:p>
      </dgm:t>
    </dgm:pt>
    <dgm:pt modelId="{B9380D50-DF77-45D9-AD24-B74E05E9E52A}" type="parTrans" cxnId="{DD655750-CE0D-4684-98F5-AB2B759AC202}">
      <dgm:prSet/>
      <dgm:spPr/>
      <dgm:t>
        <a:bodyPr/>
        <a:lstStyle/>
        <a:p>
          <a:endParaRPr lang="en-US"/>
        </a:p>
      </dgm:t>
    </dgm:pt>
    <dgm:pt modelId="{737A23FE-C9D0-43EA-92AF-C6A7A81349A9}" type="sibTrans" cxnId="{DD655750-CE0D-4684-98F5-AB2B759AC202}">
      <dgm:prSet/>
      <dgm:spPr/>
      <dgm:t>
        <a:bodyPr/>
        <a:lstStyle/>
        <a:p>
          <a:endParaRPr lang="en-US"/>
        </a:p>
      </dgm:t>
    </dgm:pt>
    <dgm:pt modelId="{68E9083C-12C6-4D65-8618-A98D00073544}">
      <dgm:prSet/>
      <dgm:spPr/>
      <dgm:t>
        <a:bodyPr/>
        <a:lstStyle/>
        <a:p>
          <a:pPr rtl="0"/>
          <a:r>
            <a:rPr lang="en-US" i="1" smtClean="0"/>
            <a:t>Pa utumiki wathu tingatani kuti tithandize anthu ambiri kulandira ukalistia moyenera komanso mwa ulemu kuti mitima iyake ndi moto wa utumiki?</a:t>
          </a:r>
          <a:endParaRPr lang="en-US"/>
        </a:p>
      </dgm:t>
    </dgm:pt>
    <dgm:pt modelId="{B18D39BC-9BA8-41E3-B593-917B3A5A8497}" type="parTrans" cxnId="{CB566120-7393-44AF-BDA3-EED17F63F072}">
      <dgm:prSet/>
      <dgm:spPr/>
      <dgm:t>
        <a:bodyPr/>
        <a:lstStyle/>
        <a:p>
          <a:endParaRPr lang="en-US"/>
        </a:p>
      </dgm:t>
    </dgm:pt>
    <dgm:pt modelId="{B676B51D-2596-40F0-9A52-DA1461734023}" type="sibTrans" cxnId="{CB566120-7393-44AF-BDA3-EED17F63F072}">
      <dgm:prSet/>
      <dgm:spPr/>
      <dgm:t>
        <a:bodyPr/>
        <a:lstStyle/>
        <a:p>
          <a:endParaRPr lang="en-US"/>
        </a:p>
      </dgm:t>
    </dgm:pt>
    <dgm:pt modelId="{FFDEB529-63AA-4C0B-9D8E-812BCBCE3630}" type="pres">
      <dgm:prSet presAssocID="{118D0E67-1C8A-46DE-9245-5B7C53707B5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F8685D-DF0F-4C9A-AC70-BA46C486A01F}" type="pres">
      <dgm:prSet presAssocID="{39C21C9D-3E42-44AD-84CA-DBE9F17B59D7}" presName="composite" presStyleCnt="0"/>
      <dgm:spPr/>
    </dgm:pt>
    <dgm:pt modelId="{05078EB2-85F4-4347-8540-17A0FA29F0F0}" type="pres">
      <dgm:prSet presAssocID="{39C21C9D-3E42-44AD-84CA-DBE9F17B59D7}" presName="imgShp" presStyleLbl="fgImgPlace1" presStyleIdx="0" presStyleCnt="3" custScaleX="166491" custScaleY="152624" custLinFactNeighborX="-46969" custLinFactNeighborY="-1355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8591756-ABE7-4E3A-BC2B-EA006D52A5F7}" type="pres">
      <dgm:prSet presAssocID="{39C21C9D-3E42-44AD-84CA-DBE9F17B59D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D7A3FB-4AB1-4A26-929F-9BC2DFA2DB2A}" type="pres">
      <dgm:prSet presAssocID="{1A3E704C-4C49-428E-B265-AD473E6143BC}" presName="spacing" presStyleCnt="0"/>
      <dgm:spPr/>
    </dgm:pt>
    <dgm:pt modelId="{D5920BC5-F095-4934-958F-2C5EF3279316}" type="pres">
      <dgm:prSet presAssocID="{CCD119D6-2CE3-4E63-AC7A-C7C38C025667}" presName="composite" presStyleCnt="0"/>
      <dgm:spPr/>
    </dgm:pt>
    <dgm:pt modelId="{AC9A04E2-B3B5-4BEF-B07E-21874E2844CE}" type="pres">
      <dgm:prSet presAssocID="{CCD119D6-2CE3-4E63-AC7A-C7C38C025667}" presName="imgShp" presStyleLbl="fgImgPlace1" presStyleIdx="1" presStyleCnt="3" custScaleX="176561" custScaleY="161944" custLinFactNeighborX="-52055" custLinFactNeighborY="-107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B1DF866-B470-48FC-91F5-F486C8CCE3B9}" type="pres">
      <dgm:prSet presAssocID="{CCD119D6-2CE3-4E63-AC7A-C7C38C025667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0BF48E-2D3E-41A5-A9FC-F57C4D7EADC8}" type="pres">
      <dgm:prSet presAssocID="{737A23FE-C9D0-43EA-92AF-C6A7A81349A9}" presName="spacing" presStyleCnt="0"/>
      <dgm:spPr/>
    </dgm:pt>
    <dgm:pt modelId="{00103178-11FC-4450-86F2-471246F31ABC}" type="pres">
      <dgm:prSet presAssocID="{68E9083C-12C6-4D65-8618-A98D00073544}" presName="composite" presStyleCnt="0"/>
      <dgm:spPr/>
    </dgm:pt>
    <dgm:pt modelId="{B6847D69-D88E-4745-9620-C7932BAC2E51}" type="pres">
      <dgm:prSet presAssocID="{68E9083C-12C6-4D65-8618-A98D00073544}" presName="imgShp" presStyleLbl="fgImgPlace1" presStyleIdx="2" presStyleCnt="3" custScaleX="174579" custScaleY="172171" custLinFactNeighborX="-55215" custLinFactNeighborY="-95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8C7D055-690D-41C5-8479-236E47B9BF7F}" type="pres">
      <dgm:prSet presAssocID="{68E9083C-12C6-4D65-8618-A98D00073544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566120-7393-44AF-BDA3-EED17F63F072}" srcId="{118D0E67-1C8A-46DE-9245-5B7C53707B5D}" destId="{68E9083C-12C6-4D65-8618-A98D00073544}" srcOrd="2" destOrd="0" parTransId="{B18D39BC-9BA8-41E3-B593-917B3A5A8497}" sibTransId="{B676B51D-2596-40F0-9A52-DA1461734023}"/>
    <dgm:cxn modelId="{87F8CC89-1E68-4510-98BC-E990C11EE69E}" srcId="{118D0E67-1C8A-46DE-9245-5B7C53707B5D}" destId="{39C21C9D-3E42-44AD-84CA-DBE9F17B59D7}" srcOrd="0" destOrd="0" parTransId="{366645ED-EFD5-4C50-8BB1-8EF5A5701EA3}" sibTransId="{1A3E704C-4C49-428E-B265-AD473E6143BC}"/>
    <dgm:cxn modelId="{F7AB2667-CA6D-4B49-8565-866CC3F391AF}" type="presOf" srcId="{39C21C9D-3E42-44AD-84CA-DBE9F17B59D7}" destId="{E8591756-ABE7-4E3A-BC2B-EA006D52A5F7}" srcOrd="0" destOrd="0" presId="urn:microsoft.com/office/officeart/2005/8/layout/vList3#15"/>
    <dgm:cxn modelId="{1A53F942-3CC6-4F3E-9052-E5FCFFA7811C}" type="presOf" srcId="{CCD119D6-2CE3-4E63-AC7A-C7C38C025667}" destId="{4B1DF866-B470-48FC-91F5-F486C8CCE3B9}" srcOrd="0" destOrd="0" presId="urn:microsoft.com/office/officeart/2005/8/layout/vList3#15"/>
    <dgm:cxn modelId="{95178255-9750-44D8-AAC5-CC99826D78C5}" type="presOf" srcId="{68E9083C-12C6-4D65-8618-A98D00073544}" destId="{C8C7D055-690D-41C5-8479-236E47B9BF7F}" srcOrd="0" destOrd="0" presId="urn:microsoft.com/office/officeart/2005/8/layout/vList3#15"/>
    <dgm:cxn modelId="{040D3687-1AC7-46CD-BC4A-338403E095AE}" type="presOf" srcId="{118D0E67-1C8A-46DE-9245-5B7C53707B5D}" destId="{FFDEB529-63AA-4C0B-9D8E-812BCBCE3630}" srcOrd="0" destOrd="0" presId="urn:microsoft.com/office/officeart/2005/8/layout/vList3#15"/>
    <dgm:cxn modelId="{DD655750-CE0D-4684-98F5-AB2B759AC202}" srcId="{118D0E67-1C8A-46DE-9245-5B7C53707B5D}" destId="{CCD119D6-2CE3-4E63-AC7A-C7C38C025667}" srcOrd="1" destOrd="0" parTransId="{B9380D50-DF77-45D9-AD24-B74E05E9E52A}" sibTransId="{737A23FE-C9D0-43EA-92AF-C6A7A81349A9}"/>
    <dgm:cxn modelId="{CEC0E09A-51B7-4A39-AFCF-C040413942A8}" type="presParOf" srcId="{FFDEB529-63AA-4C0B-9D8E-812BCBCE3630}" destId="{3DF8685D-DF0F-4C9A-AC70-BA46C486A01F}" srcOrd="0" destOrd="0" presId="urn:microsoft.com/office/officeart/2005/8/layout/vList3#15"/>
    <dgm:cxn modelId="{CE2AE6DE-244C-4C13-B409-8AC7C10E9F29}" type="presParOf" srcId="{3DF8685D-DF0F-4C9A-AC70-BA46C486A01F}" destId="{05078EB2-85F4-4347-8540-17A0FA29F0F0}" srcOrd="0" destOrd="0" presId="urn:microsoft.com/office/officeart/2005/8/layout/vList3#15"/>
    <dgm:cxn modelId="{05C81F6B-E6D1-4168-95A5-1F2D819FB139}" type="presParOf" srcId="{3DF8685D-DF0F-4C9A-AC70-BA46C486A01F}" destId="{E8591756-ABE7-4E3A-BC2B-EA006D52A5F7}" srcOrd="1" destOrd="0" presId="urn:microsoft.com/office/officeart/2005/8/layout/vList3#15"/>
    <dgm:cxn modelId="{66F868D8-A10B-40FD-A61C-44A1DB991958}" type="presParOf" srcId="{FFDEB529-63AA-4C0B-9D8E-812BCBCE3630}" destId="{65D7A3FB-4AB1-4A26-929F-9BC2DFA2DB2A}" srcOrd="1" destOrd="0" presId="urn:microsoft.com/office/officeart/2005/8/layout/vList3#15"/>
    <dgm:cxn modelId="{8FE908C0-11D3-4E3D-86D2-436752AB606C}" type="presParOf" srcId="{FFDEB529-63AA-4C0B-9D8E-812BCBCE3630}" destId="{D5920BC5-F095-4934-958F-2C5EF3279316}" srcOrd="2" destOrd="0" presId="urn:microsoft.com/office/officeart/2005/8/layout/vList3#15"/>
    <dgm:cxn modelId="{C515B6D6-D605-4F03-8E78-F1D9BEEAE133}" type="presParOf" srcId="{D5920BC5-F095-4934-958F-2C5EF3279316}" destId="{AC9A04E2-B3B5-4BEF-B07E-21874E2844CE}" srcOrd="0" destOrd="0" presId="urn:microsoft.com/office/officeart/2005/8/layout/vList3#15"/>
    <dgm:cxn modelId="{78D0523B-32F3-4137-827B-EE47267286B4}" type="presParOf" srcId="{D5920BC5-F095-4934-958F-2C5EF3279316}" destId="{4B1DF866-B470-48FC-91F5-F486C8CCE3B9}" srcOrd="1" destOrd="0" presId="urn:microsoft.com/office/officeart/2005/8/layout/vList3#15"/>
    <dgm:cxn modelId="{73053104-2828-49E9-BAEB-80B8B42AB3DE}" type="presParOf" srcId="{FFDEB529-63AA-4C0B-9D8E-812BCBCE3630}" destId="{550BF48E-2D3E-41A5-A9FC-F57C4D7EADC8}" srcOrd="3" destOrd="0" presId="urn:microsoft.com/office/officeart/2005/8/layout/vList3#15"/>
    <dgm:cxn modelId="{AC27F9AD-C2E2-4CB9-B738-1EB8B6BB11CA}" type="presParOf" srcId="{FFDEB529-63AA-4C0B-9D8E-812BCBCE3630}" destId="{00103178-11FC-4450-86F2-471246F31ABC}" srcOrd="4" destOrd="0" presId="urn:microsoft.com/office/officeart/2005/8/layout/vList3#15"/>
    <dgm:cxn modelId="{20DBE1A4-F0A8-4687-AA71-88E3133831AB}" type="presParOf" srcId="{00103178-11FC-4450-86F2-471246F31ABC}" destId="{B6847D69-D88E-4745-9620-C7932BAC2E51}" srcOrd="0" destOrd="0" presId="urn:microsoft.com/office/officeart/2005/8/layout/vList3#15"/>
    <dgm:cxn modelId="{4C808E29-B9AD-4599-BE1D-8FBDC324D913}" type="presParOf" srcId="{00103178-11FC-4450-86F2-471246F31ABC}" destId="{C8C7D055-690D-41C5-8479-236E47B9BF7F}" srcOrd="1" destOrd="0" presId="urn:microsoft.com/office/officeart/2005/8/layout/vList3#1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6F2B2840-01A5-40B0-8D7A-F16DD1BF80BA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1DA338-D095-4025-8059-D5C8D159D16F}">
      <dgm:prSet/>
      <dgm:spPr/>
      <dgm:t>
        <a:bodyPr/>
        <a:lstStyle/>
        <a:p>
          <a:pPr rtl="0"/>
          <a:r>
            <a:rPr lang="en-US" dirty="0" err="1" smtClean="0"/>
            <a:t>Pofuna</a:t>
          </a:r>
          <a:r>
            <a:rPr lang="en-US" dirty="0" smtClean="0"/>
            <a:t> </a:t>
          </a:r>
          <a:r>
            <a:rPr lang="en-US" dirty="0" err="1" smtClean="0"/>
            <a:t>kuti</a:t>
          </a:r>
          <a:r>
            <a:rPr lang="en-US" dirty="0" smtClean="0"/>
            <a:t> </a:t>
          </a:r>
          <a:r>
            <a:rPr lang="en-US" dirty="0" err="1" smtClean="0"/>
            <a:t>tibereke</a:t>
          </a:r>
          <a:r>
            <a:rPr lang="en-US" dirty="0" smtClean="0"/>
            <a:t> </a:t>
          </a:r>
          <a:r>
            <a:rPr lang="en-US" dirty="0" err="1" smtClean="0"/>
            <a:t>zipatso</a:t>
          </a:r>
          <a:r>
            <a:rPr lang="en-US" dirty="0" smtClean="0"/>
            <a:t>, </a:t>
          </a:r>
          <a:r>
            <a:rPr lang="en-US" dirty="0" err="1" smtClean="0"/>
            <a:t>tiyenera</a:t>
          </a:r>
          <a:r>
            <a:rPr lang="en-US" dirty="0" smtClean="0"/>
            <a:t> </a:t>
          </a:r>
          <a:r>
            <a:rPr lang="en-US" dirty="0" err="1" smtClean="0"/>
            <a:t>kuphathana</a:t>
          </a:r>
          <a:r>
            <a:rPr lang="en-US" dirty="0" smtClean="0"/>
            <a:t> ndi </a:t>
          </a:r>
          <a:r>
            <a:rPr lang="en-US" dirty="0" err="1" smtClean="0"/>
            <a:t>Yesu</a:t>
          </a:r>
          <a:r>
            <a:rPr lang="en-US" dirty="0" smtClean="0"/>
            <a:t> </a:t>
          </a:r>
          <a:r>
            <a:rPr lang="en-US" dirty="0" err="1" smtClean="0"/>
            <a:t>Khristu</a:t>
          </a:r>
          <a:r>
            <a:rPr lang="en-US" dirty="0" smtClean="0"/>
            <a:t>. (cf. </a:t>
          </a:r>
          <a:r>
            <a:rPr lang="en-US" dirty="0" err="1" smtClean="0"/>
            <a:t>Yohane</a:t>
          </a:r>
          <a:r>
            <a:rPr lang="en-US" dirty="0" smtClean="0"/>
            <a:t> 15:4-9). </a:t>
          </a:r>
          <a:endParaRPr lang="en-US" dirty="0"/>
        </a:p>
      </dgm:t>
    </dgm:pt>
    <dgm:pt modelId="{BE0D14A5-C0D8-407C-BA1C-14394CF08813}" type="parTrans" cxnId="{9216FB55-1A85-4561-868E-A137D27BD031}">
      <dgm:prSet/>
      <dgm:spPr/>
      <dgm:t>
        <a:bodyPr/>
        <a:lstStyle/>
        <a:p>
          <a:endParaRPr lang="en-US"/>
        </a:p>
      </dgm:t>
    </dgm:pt>
    <dgm:pt modelId="{F2A1F99A-FA21-44E4-BED2-DB2184C77581}" type="sibTrans" cxnId="{9216FB55-1A85-4561-868E-A137D27BD031}">
      <dgm:prSet/>
      <dgm:spPr/>
      <dgm:t>
        <a:bodyPr/>
        <a:lstStyle/>
        <a:p>
          <a:endParaRPr lang="en-US"/>
        </a:p>
      </dgm:t>
    </dgm:pt>
    <dgm:pt modelId="{6A0BC83F-0A76-4349-B9FF-4D91F079FB2C}">
      <dgm:prSet/>
      <dgm:spPr/>
      <dgm:t>
        <a:bodyPr/>
        <a:lstStyle/>
        <a:p>
          <a:pPr rtl="0"/>
          <a:r>
            <a:rPr lang="en-US" smtClean="0"/>
            <a:t>Umodzi umenewu umakwaniritsidwa kudzera m’mapemphero a tsiku ndi tsiku, makamaka kudzera m’kupembedza Ukaristia. </a:t>
          </a:r>
          <a:endParaRPr lang="en-US"/>
        </a:p>
      </dgm:t>
    </dgm:pt>
    <dgm:pt modelId="{72494E62-D7BF-4D38-B7F8-576E01463ADD}" type="parTrans" cxnId="{8D05426C-9A30-45FF-95CA-AD7FA96FF87A}">
      <dgm:prSet/>
      <dgm:spPr/>
      <dgm:t>
        <a:bodyPr/>
        <a:lstStyle/>
        <a:p>
          <a:endParaRPr lang="en-US"/>
        </a:p>
      </dgm:t>
    </dgm:pt>
    <dgm:pt modelId="{BA8A9CEE-A1B6-47E7-97E2-3FC56D1D7940}" type="sibTrans" cxnId="{8D05426C-9A30-45FF-95CA-AD7FA96FF87A}">
      <dgm:prSet/>
      <dgm:spPr/>
      <dgm:t>
        <a:bodyPr/>
        <a:lstStyle/>
        <a:p>
          <a:endParaRPr lang="en-US"/>
        </a:p>
      </dgm:t>
    </dgm:pt>
    <dgm:pt modelId="{6C1909E8-414F-4D74-B4FA-D100DCEF0EBC}">
      <dgm:prSet/>
      <dgm:spPr/>
      <dgm:t>
        <a:bodyPr/>
        <a:lstStyle/>
        <a:p>
          <a:pPr rtl="0"/>
          <a:r>
            <a:rPr lang="en-US" smtClean="0"/>
            <a:t>Pokulitsa mwachikondi umodzi wathu ndi Khristu, wophunzira amasanduka wobisika pamene akugwira ntchito. </a:t>
          </a:r>
          <a:endParaRPr lang="en-US"/>
        </a:p>
      </dgm:t>
    </dgm:pt>
    <dgm:pt modelId="{5399E5A2-51F3-4D20-AE80-755DACE6ACC4}" type="parTrans" cxnId="{7F39F609-2CA5-4000-A985-196716BE7A73}">
      <dgm:prSet/>
      <dgm:spPr/>
      <dgm:t>
        <a:bodyPr/>
        <a:lstStyle/>
        <a:p>
          <a:endParaRPr lang="en-US"/>
        </a:p>
      </dgm:t>
    </dgm:pt>
    <dgm:pt modelId="{04CE1DD2-8F2C-4B3E-B671-A7CA43BFBC37}" type="sibTrans" cxnId="{7F39F609-2CA5-4000-A985-196716BE7A73}">
      <dgm:prSet/>
      <dgm:spPr/>
      <dgm:t>
        <a:bodyPr/>
        <a:lstStyle/>
        <a:p>
          <a:endParaRPr lang="en-US"/>
        </a:p>
      </dgm:t>
    </dgm:pt>
    <dgm:pt modelId="{9A69E86C-FEBE-42AD-AFA2-D4A8B9ADF800}">
      <dgm:prSet/>
      <dgm:spPr/>
      <dgm:t>
        <a:bodyPr/>
        <a:lstStyle/>
        <a:p>
          <a:pPr rtl="0"/>
          <a:r>
            <a:rPr lang="en-US" smtClean="0"/>
            <a:t>Mitima yathu nthawi zonse izilakalaka kukhala ndi Yesu, nkumabwereza pempho la ophunzira aja  ku Emmaus kuti; “Mukhale nafe Ambuye (cf.Luka 24:29).</a:t>
          </a:r>
          <a:endParaRPr lang="en-US"/>
        </a:p>
      </dgm:t>
    </dgm:pt>
    <dgm:pt modelId="{4377B75C-DAF7-4B06-BFFD-E335BB90912A}" type="parTrans" cxnId="{73C10B75-419C-407D-8DEF-01C8D00A3BA7}">
      <dgm:prSet/>
      <dgm:spPr/>
      <dgm:t>
        <a:bodyPr/>
        <a:lstStyle/>
        <a:p>
          <a:endParaRPr lang="en-US"/>
        </a:p>
      </dgm:t>
    </dgm:pt>
    <dgm:pt modelId="{1FB02B62-6C2F-4238-B7DC-B9697496F7D4}" type="sibTrans" cxnId="{73C10B75-419C-407D-8DEF-01C8D00A3BA7}">
      <dgm:prSet/>
      <dgm:spPr/>
      <dgm:t>
        <a:bodyPr/>
        <a:lstStyle/>
        <a:p>
          <a:endParaRPr lang="en-US"/>
        </a:p>
      </dgm:t>
    </dgm:pt>
    <dgm:pt modelId="{64FC1FF1-7600-453B-A28A-4DD3CDD23D3B}" type="pres">
      <dgm:prSet presAssocID="{6F2B2840-01A5-40B0-8D7A-F16DD1BF80BA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77DC5D6-C0F2-4DF1-B4A2-F99499A3EC76}" type="pres">
      <dgm:prSet presAssocID="{D41DA338-D095-4025-8059-D5C8D159D16F}" presName="horFlow" presStyleCnt="0"/>
      <dgm:spPr/>
    </dgm:pt>
    <dgm:pt modelId="{A5110443-1F6F-4123-9A85-959E99354E42}" type="pres">
      <dgm:prSet presAssocID="{D41DA338-D095-4025-8059-D5C8D159D16F}" presName="bigChev" presStyleLbl="node1" presStyleIdx="0" presStyleCnt="4" custScaleX="215806"/>
      <dgm:spPr/>
      <dgm:t>
        <a:bodyPr/>
        <a:lstStyle/>
        <a:p>
          <a:endParaRPr lang="en-US"/>
        </a:p>
      </dgm:t>
    </dgm:pt>
    <dgm:pt modelId="{252EB6EC-1A33-4034-B748-25C5D084E10B}" type="pres">
      <dgm:prSet presAssocID="{D41DA338-D095-4025-8059-D5C8D159D16F}" presName="vSp" presStyleCnt="0"/>
      <dgm:spPr/>
    </dgm:pt>
    <dgm:pt modelId="{DA256E20-18CC-4C81-9915-5AF6198DA04C}" type="pres">
      <dgm:prSet presAssocID="{6A0BC83F-0A76-4349-B9FF-4D91F079FB2C}" presName="horFlow" presStyleCnt="0"/>
      <dgm:spPr/>
    </dgm:pt>
    <dgm:pt modelId="{F34C3C85-1B53-4EE3-8533-BDD879B6E105}" type="pres">
      <dgm:prSet presAssocID="{6A0BC83F-0A76-4349-B9FF-4D91F079FB2C}" presName="bigChev" presStyleLbl="node1" presStyleIdx="1" presStyleCnt="4" custScaleX="215261"/>
      <dgm:spPr/>
      <dgm:t>
        <a:bodyPr/>
        <a:lstStyle/>
        <a:p>
          <a:endParaRPr lang="en-US"/>
        </a:p>
      </dgm:t>
    </dgm:pt>
    <dgm:pt modelId="{6E9C9B79-AFAD-4415-ABD4-3000E4F75572}" type="pres">
      <dgm:prSet presAssocID="{6A0BC83F-0A76-4349-B9FF-4D91F079FB2C}" presName="vSp" presStyleCnt="0"/>
      <dgm:spPr/>
    </dgm:pt>
    <dgm:pt modelId="{5A2E20B6-57FF-44F4-89E1-803143B4E93C}" type="pres">
      <dgm:prSet presAssocID="{6C1909E8-414F-4D74-B4FA-D100DCEF0EBC}" presName="horFlow" presStyleCnt="0"/>
      <dgm:spPr/>
    </dgm:pt>
    <dgm:pt modelId="{7532807B-B2B1-4984-86E6-FDFAAAF7047D}" type="pres">
      <dgm:prSet presAssocID="{6C1909E8-414F-4D74-B4FA-D100DCEF0EBC}" presName="bigChev" presStyleLbl="node1" presStyleIdx="2" presStyleCnt="4" custScaleX="215806"/>
      <dgm:spPr/>
      <dgm:t>
        <a:bodyPr/>
        <a:lstStyle/>
        <a:p>
          <a:endParaRPr lang="en-US"/>
        </a:p>
      </dgm:t>
    </dgm:pt>
    <dgm:pt modelId="{01C983DB-FD56-4005-ACC8-221E31EB8051}" type="pres">
      <dgm:prSet presAssocID="{6C1909E8-414F-4D74-B4FA-D100DCEF0EBC}" presName="vSp" presStyleCnt="0"/>
      <dgm:spPr/>
    </dgm:pt>
    <dgm:pt modelId="{8046F9FC-B0F7-47F9-86EB-EB2CC309209A}" type="pres">
      <dgm:prSet presAssocID="{9A69E86C-FEBE-42AD-AFA2-D4A8B9ADF800}" presName="horFlow" presStyleCnt="0"/>
      <dgm:spPr/>
    </dgm:pt>
    <dgm:pt modelId="{CEED5BE2-1226-4ABC-BA18-3523D3624761}" type="pres">
      <dgm:prSet presAssocID="{9A69E86C-FEBE-42AD-AFA2-D4A8B9ADF800}" presName="bigChev" presStyleLbl="node1" presStyleIdx="3" presStyleCnt="4" custScaleX="215806"/>
      <dgm:spPr/>
      <dgm:t>
        <a:bodyPr/>
        <a:lstStyle/>
        <a:p>
          <a:endParaRPr lang="en-US"/>
        </a:p>
      </dgm:t>
    </dgm:pt>
  </dgm:ptLst>
  <dgm:cxnLst>
    <dgm:cxn modelId="{161FD956-3FCC-4604-B434-77C01FB90B7C}" type="presOf" srcId="{6A0BC83F-0A76-4349-B9FF-4D91F079FB2C}" destId="{F34C3C85-1B53-4EE3-8533-BDD879B6E105}" srcOrd="0" destOrd="0" presId="urn:microsoft.com/office/officeart/2005/8/layout/lProcess3"/>
    <dgm:cxn modelId="{73C10B75-419C-407D-8DEF-01C8D00A3BA7}" srcId="{6F2B2840-01A5-40B0-8D7A-F16DD1BF80BA}" destId="{9A69E86C-FEBE-42AD-AFA2-D4A8B9ADF800}" srcOrd="3" destOrd="0" parTransId="{4377B75C-DAF7-4B06-BFFD-E335BB90912A}" sibTransId="{1FB02B62-6C2F-4238-B7DC-B9697496F7D4}"/>
    <dgm:cxn modelId="{D589EF68-0D18-43CA-8F8F-E8DE92BA23BB}" type="presOf" srcId="{6F2B2840-01A5-40B0-8D7A-F16DD1BF80BA}" destId="{64FC1FF1-7600-453B-A28A-4DD3CDD23D3B}" srcOrd="0" destOrd="0" presId="urn:microsoft.com/office/officeart/2005/8/layout/lProcess3"/>
    <dgm:cxn modelId="{BBF8EC2F-1E37-41D7-A5B7-0DB271E0DDDF}" type="presOf" srcId="{9A69E86C-FEBE-42AD-AFA2-D4A8B9ADF800}" destId="{CEED5BE2-1226-4ABC-BA18-3523D3624761}" srcOrd="0" destOrd="0" presId="urn:microsoft.com/office/officeart/2005/8/layout/lProcess3"/>
    <dgm:cxn modelId="{9216FB55-1A85-4561-868E-A137D27BD031}" srcId="{6F2B2840-01A5-40B0-8D7A-F16DD1BF80BA}" destId="{D41DA338-D095-4025-8059-D5C8D159D16F}" srcOrd="0" destOrd="0" parTransId="{BE0D14A5-C0D8-407C-BA1C-14394CF08813}" sibTransId="{F2A1F99A-FA21-44E4-BED2-DB2184C77581}"/>
    <dgm:cxn modelId="{BDBB8491-E19B-4ED4-9448-9D5F9DA45C77}" type="presOf" srcId="{D41DA338-D095-4025-8059-D5C8D159D16F}" destId="{A5110443-1F6F-4123-9A85-959E99354E42}" srcOrd="0" destOrd="0" presId="urn:microsoft.com/office/officeart/2005/8/layout/lProcess3"/>
    <dgm:cxn modelId="{2ED1400F-6E32-4723-B43D-1C11C5047CBA}" type="presOf" srcId="{6C1909E8-414F-4D74-B4FA-D100DCEF0EBC}" destId="{7532807B-B2B1-4984-86E6-FDFAAAF7047D}" srcOrd="0" destOrd="0" presId="urn:microsoft.com/office/officeart/2005/8/layout/lProcess3"/>
    <dgm:cxn modelId="{8D05426C-9A30-45FF-95CA-AD7FA96FF87A}" srcId="{6F2B2840-01A5-40B0-8D7A-F16DD1BF80BA}" destId="{6A0BC83F-0A76-4349-B9FF-4D91F079FB2C}" srcOrd="1" destOrd="0" parTransId="{72494E62-D7BF-4D38-B7F8-576E01463ADD}" sibTransId="{BA8A9CEE-A1B6-47E7-97E2-3FC56D1D7940}"/>
    <dgm:cxn modelId="{7F39F609-2CA5-4000-A985-196716BE7A73}" srcId="{6F2B2840-01A5-40B0-8D7A-F16DD1BF80BA}" destId="{6C1909E8-414F-4D74-B4FA-D100DCEF0EBC}" srcOrd="2" destOrd="0" parTransId="{5399E5A2-51F3-4D20-AE80-755DACE6ACC4}" sibTransId="{04CE1DD2-8F2C-4B3E-B671-A7CA43BFBC37}"/>
    <dgm:cxn modelId="{EA02551F-0773-45C0-B1D9-20680A28ED80}" type="presParOf" srcId="{64FC1FF1-7600-453B-A28A-4DD3CDD23D3B}" destId="{D77DC5D6-C0F2-4DF1-B4A2-F99499A3EC76}" srcOrd="0" destOrd="0" presId="urn:microsoft.com/office/officeart/2005/8/layout/lProcess3"/>
    <dgm:cxn modelId="{0AAED622-642F-4480-92CD-76EB26D707FE}" type="presParOf" srcId="{D77DC5D6-C0F2-4DF1-B4A2-F99499A3EC76}" destId="{A5110443-1F6F-4123-9A85-959E99354E42}" srcOrd="0" destOrd="0" presId="urn:microsoft.com/office/officeart/2005/8/layout/lProcess3"/>
    <dgm:cxn modelId="{8B48429D-5B1E-489A-BDFF-EDC7C83FD6CD}" type="presParOf" srcId="{64FC1FF1-7600-453B-A28A-4DD3CDD23D3B}" destId="{252EB6EC-1A33-4034-B748-25C5D084E10B}" srcOrd="1" destOrd="0" presId="urn:microsoft.com/office/officeart/2005/8/layout/lProcess3"/>
    <dgm:cxn modelId="{EB342ED0-1F69-4638-A638-A908C52C9506}" type="presParOf" srcId="{64FC1FF1-7600-453B-A28A-4DD3CDD23D3B}" destId="{DA256E20-18CC-4C81-9915-5AF6198DA04C}" srcOrd="2" destOrd="0" presId="urn:microsoft.com/office/officeart/2005/8/layout/lProcess3"/>
    <dgm:cxn modelId="{BD248DB0-8312-42D5-9AA0-7AF033E58A19}" type="presParOf" srcId="{DA256E20-18CC-4C81-9915-5AF6198DA04C}" destId="{F34C3C85-1B53-4EE3-8533-BDD879B6E105}" srcOrd="0" destOrd="0" presId="urn:microsoft.com/office/officeart/2005/8/layout/lProcess3"/>
    <dgm:cxn modelId="{BB8DFB59-4802-4136-A37F-58EE31E13590}" type="presParOf" srcId="{64FC1FF1-7600-453B-A28A-4DD3CDD23D3B}" destId="{6E9C9B79-AFAD-4415-ABD4-3000E4F75572}" srcOrd="3" destOrd="0" presId="urn:microsoft.com/office/officeart/2005/8/layout/lProcess3"/>
    <dgm:cxn modelId="{729549E1-4727-4948-9DEA-2C32851725D9}" type="presParOf" srcId="{64FC1FF1-7600-453B-A28A-4DD3CDD23D3B}" destId="{5A2E20B6-57FF-44F4-89E1-803143B4E93C}" srcOrd="4" destOrd="0" presId="urn:microsoft.com/office/officeart/2005/8/layout/lProcess3"/>
    <dgm:cxn modelId="{8A4C7CD2-5036-4FCE-A82C-7813274E1F54}" type="presParOf" srcId="{5A2E20B6-57FF-44F4-89E1-803143B4E93C}" destId="{7532807B-B2B1-4984-86E6-FDFAAAF7047D}" srcOrd="0" destOrd="0" presId="urn:microsoft.com/office/officeart/2005/8/layout/lProcess3"/>
    <dgm:cxn modelId="{7C33EFEF-FE90-4FD5-83E3-1CB06D1E2B21}" type="presParOf" srcId="{64FC1FF1-7600-453B-A28A-4DD3CDD23D3B}" destId="{01C983DB-FD56-4005-ACC8-221E31EB8051}" srcOrd="5" destOrd="0" presId="urn:microsoft.com/office/officeart/2005/8/layout/lProcess3"/>
    <dgm:cxn modelId="{A4A75B1D-F8A6-405E-A4C1-9A35A3DA66C4}" type="presParOf" srcId="{64FC1FF1-7600-453B-A28A-4DD3CDD23D3B}" destId="{8046F9FC-B0F7-47F9-86EB-EB2CC309209A}" srcOrd="6" destOrd="0" presId="urn:microsoft.com/office/officeart/2005/8/layout/lProcess3"/>
    <dgm:cxn modelId="{DD7F21A4-33BD-4906-9A61-C717761A147A}" type="presParOf" srcId="{8046F9FC-B0F7-47F9-86EB-EB2CC309209A}" destId="{CEED5BE2-1226-4ABC-BA18-3523D3624761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79D54007-E6D2-4186-A086-08443D0C3269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96A7E3-6A39-469F-8843-F767D24C8369}">
      <dgm:prSet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pPr rtl="0"/>
          <a:r>
            <a:rPr lang="en-US" sz="36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3600" b="1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Tiwerenge</a:t>
          </a:r>
          <a:r>
            <a:rPr lang="en-US" sz="36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Yohane15: 4-9) </a:t>
          </a:r>
        </a:p>
        <a:p>
          <a:pPr rtl="0"/>
          <a:r>
            <a:rPr lang="en-GB" sz="3600" b="1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Tikambilane</a:t>
          </a:r>
          <a:r>
            <a:rPr lang="en-GB" sz="36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3600" b="1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mafunso</a:t>
          </a:r>
          <a:r>
            <a:rPr lang="en-GB" sz="36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3600" b="1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otsatilawa</a:t>
          </a:r>
          <a:endParaRPr lang="en-US" sz="36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4FD80C-9628-44AD-ABEA-B494C4F7D6DC}" type="parTrans" cxnId="{84E15D24-168C-4A35-AF52-4B08005BA5E6}">
      <dgm:prSet/>
      <dgm:spPr/>
      <dgm:t>
        <a:bodyPr/>
        <a:lstStyle/>
        <a:p>
          <a:endParaRPr lang="en-US"/>
        </a:p>
      </dgm:t>
    </dgm:pt>
    <dgm:pt modelId="{9127E649-650C-4BAE-9B6F-31D3B05D2A39}" type="sibTrans" cxnId="{84E15D24-168C-4A35-AF52-4B08005BA5E6}">
      <dgm:prSet/>
      <dgm:spPr/>
      <dgm:t>
        <a:bodyPr/>
        <a:lstStyle/>
        <a:p>
          <a:endParaRPr lang="en-US"/>
        </a:p>
      </dgm:t>
    </dgm:pt>
    <dgm:pt modelId="{42097EC7-0DF6-4860-BFC2-FFBE63ED4333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pPr rtl="0"/>
          <a:r>
            <a:rPr lang="en-US" sz="2400" b="1" dirty="0" smtClean="0">
              <a:solidFill>
                <a:srgbClr val="FF0000"/>
              </a:solidFill>
            </a:rPr>
            <a:t>1. </a:t>
          </a:r>
          <a:r>
            <a:rPr lang="en-US" sz="2400" b="1" dirty="0" err="1" smtClean="0">
              <a:solidFill>
                <a:srgbClr val="FF0000"/>
              </a:solidFill>
            </a:rPr>
            <a:t>Tikambirane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kufunika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koti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ife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ngati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atumiki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tidziphathana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kwenikweni</a:t>
          </a:r>
          <a:r>
            <a:rPr lang="en-US" sz="2400" b="1" dirty="0" smtClean="0">
              <a:solidFill>
                <a:srgbClr val="FF0000"/>
              </a:solidFill>
            </a:rPr>
            <a:t> ndi </a:t>
          </a:r>
          <a:r>
            <a:rPr lang="en-US" sz="2400" b="1" dirty="0" err="1" smtClean="0">
              <a:solidFill>
                <a:srgbClr val="FF0000"/>
              </a:solidFill>
            </a:rPr>
            <a:t>Yesu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Khristu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mphinzitsi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wathu</a:t>
          </a:r>
          <a:r>
            <a:rPr lang="en-US" sz="2400" b="1" dirty="0" smtClean="0">
              <a:solidFill>
                <a:srgbClr val="FF0000"/>
              </a:solidFill>
            </a:rPr>
            <a:t>?</a:t>
          </a:r>
          <a:endParaRPr lang="en-US" sz="2400" b="1" dirty="0">
            <a:solidFill>
              <a:srgbClr val="FF0000"/>
            </a:solidFill>
          </a:endParaRPr>
        </a:p>
      </dgm:t>
    </dgm:pt>
    <dgm:pt modelId="{1917C10A-0895-4A1F-876F-F7BA38A2FCBC}" type="parTrans" cxnId="{3BAED5E0-D7CD-4F6F-ADF7-8E78F9331E55}">
      <dgm:prSet/>
      <dgm:spPr/>
      <dgm:t>
        <a:bodyPr/>
        <a:lstStyle/>
        <a:p>
          <a:endParaRPr lang="en-US"/>
        </a:p>
      </dgm:t>
    </dgm:pt>
    <dgm:pt modelId="{74232C81-04D6-43ED-823B-11CEDE519300}" type="sibTrans" cxnId="{3BAED5E0-D7CD-4F6F-ADF7-8E78F9331E55}">
      <dgm:prSet/>
      <dgm:spPr/>
      <dgm:t>
        <a:bodyPr/>
        <a:lstStyle/>
        <a:p>
          <a:endParaRPr lang="en-US"/>
        </a:p>
      </dgm:t>
    </dgm:pt>
    <dgm:pt modelId="{B7820905-C12E-428D-B188-EE6B502D263E}">
      <dgm:prSet custT="1"/>
      <dgm:spPr>
        <a:solidFill>
          <a:srgbClr val="00B050">
            <a:alpha val="90000"/>
          </a:srgbClr>
        </a:solidFill>
      </dgm:spPr>
      <dgm:t>
        <a:bodyPr/>
        <a:lstStyle/>
        <a:p>
          <a:pPr rtl="0"/>
          <a:r>
            <a:rPr lang="en-US" sz="2400" b="1" dirty="0" smtClean="0">
              <a:solidFill>
                <a:srgbClr val="FF0000"/>
              </a:solidFill>
            </a:rPr>
            <a:t>2. </a:t>
          </a:r>
          <a:r>
            <a:rPr lang="en-GB" sz="2400" b="1" dirty="0" err="1" smtClean="0">
              <a:solidFill>
                <a:srgbClr val="FF0000"/>
              </a:solidFill>
            </a:rPr>
            <a:t>Tikambilane</a:t>
          </a:r>
          <a:r>
            <a:rPr lang="en-GB" sz="2400" b="1" dirty="0" smtClean="0">
              <a:solidFill>
                <a:srgbClr val="FF0000"/>
              </a:solidFill>
            </a:rPr>
            <a:t> </a:t>
          </a:r>
          <a:r>
            <a:rPr lang="en-GB" sz="2400" b="1" dirty="0" err="1" smtClean="0">
              <a:solidFill>
                <a:srgbClr val="FF0000"/>
              </a:solidFill>
            </a:rPr>
            <a:t>njira</a:t>
          </a:r>
          <a:r>
            <a:rPr lang="en-GB" sz="2400" b="1" dirty="0" smtClean="0">
              <a:solidFill>
                <a:srgbClr val="FF0000"/>
              </a:solidFill>
            </a:rPr>
            <a:t> </a:t>
          </a:r>
          <a:r>
            <a:rPr lang="en-GB" sz="2400" b="1" dirty="0" err="1" smtClean="0">
              <a:solidFill>
                <a:srgbClr val="FF0000"/>
              </a:solidFill>
            </a:rPr>
            <a:t>zomwe</a:t>
          </a:r>
          <a:r>
            <a:rPr lang="en-GB" sz="2400" b="1" dirty="0" smtClean="0">
              <a:solidFill>
                <a:srgbClr val="FF0000"/>
              </a:solidFill>
            </a:rPr>
            <a:t> </a:t>
          </a:r>
          <a:r>
            <a:rPr lang="en-GB" sz="2400" b="1" dirty="0" err="1" smtClean="0">
              <a:solidFill>
                <a:srgbClr val="FF0000"/>
              </a:solidFill>
            </a:rPr>
            <a:t>zingatithandizere</a:t>
          </a:r>
          <a:r>
            <a:rPr lang="en-GB" sz="2400" b="1" dirty="0" smtClean="0">
              <a:solidFill>
                <a:srgbClr val="FF0000"/>
              </a:solidFill>
            </a:rPr>
            <a:t> </a:t>
          </a:r>
          <a:r>
            <a:rPr lang="en-GB" sz="2400" b="1" dirty="0" err="1" smtClean="0">
              <a:solidFill>
                <a:srgbClr val="FF0000"/>
              </a:solidFill>
            </a:rPr>
            <a:t>kuti</a:t>
          </a:r>
          <a:r>
            <a:rPr lang="en-GB" sz="2400" b="1" dirty="0" smtClean="0">
              <a:solidFill>
                <a:srgbClr val="FF0000"/>
              </a:solidFill>
            </a:rPr>
            <a:t> </a:t>
          </a:r>
          <a:r>
            <a:rPr lang="en-GB" sz="2400" b="1" dirty="0" err="1" smtClean="0">
              <a:solidFill>
                <a:srgbClr val="FF0000"/>
              </a:solidFill>
            </a:rPr>
            <a:t>tiphathane</a:t>
          </a:r>
          <a:r>
            <a:rPr lang="en-GB" sz="2400" b="1" dirty="0" smtClean="0">
              <a:solidFill>
                <a:srgbClr val="FF0000"/>
              </a:solidFill>
            </a:rPr>
            <a:t> </a:t>
          </a:r>
          <a:r>
            <a:rPr lang="en-GB" sz="2400" b="1" dirty="0" err="1" smtClean="0">
              <a:solidFill>
                <a:srgbClr val="FF0000"/>
              </a:solidFill>
            </a:rPr>
            <a:t>ndi</a:t>
          </a:r>
          <a:r>
            <a:rPr lang="en-GB" sz="2400" b="1" dirty="0" smtClean="0">
              <a:solidFill>
                <a:srgbClr val="FF0000"/>
              </a:solidFill>
            </a:rPr>
            <a:t> </a:t>
          </a:r>
          <a:r>
            <a:rPr lang="en-GB" sz="2400" b="1" dirty="0" err="1" smtClean="0">
              <a:solidFill>
                <a:srgbClr val="FF0000"/>
              </a:solidFill>
            </a:rPr>
            <a:t>Mulungu</a:t>
          </a:r>
          <a:r>
            <a:rPr lang="en-GB" sz="2400" b="1" dirty="0" smtClean="0">
              <a:solidFill>
                <a:srgbClr val="FF0000"/>
              </a:solidFill>
            </a:rPr>
            <a:t> </a:t>
          </a:r>
          <a:r>
            <a:rPr lang="en-GB" sz="2400" b="1" dirty="0" err="1" smtClean="0">
              <a:solidFill>
                <a:srgbClr val="FF0000"/>
              </a:solidFill>
            </a:rPr>
            <a:t>nthawi</a:t>
          </a:r>
          <a:r>
            <a:rPr lang="en-GB" sz="2400" b="1" dirty="0" smtClean="0">
              <a:solidFill>
                <a:srgbClr val="FF0000"/>
              </a:solidFill>
            </a:rPr>
            <a:t> </a:t>
          </a:r>
          <a:r>
            <a:rPr lang="en-GB" sz="2400" b="1" dirty="0" err="1" smtClean="0">
              <a:solidFill>
                <a:srgbClr val="FF0000"/>
              </a:solidFill>
            </a:rPr>
            <a:t>zonse</a:t>
          </a:r>
          <a:r>
            <a:rPr lang="en-GB" sz="2400" b="1" dirty="0" smtClean="0">
              <a:solidFill>
                <a:srgbClr val="FF0000"/>
              </a:solidFill>
            </a:rPr>
            <a:t>?</a:t>
          </a:r>
          <a:endParaRPr lang="en-US" sz="2400" b="1" dirty="0">
            <a:solidFill>
              <a:srgbClr val="FF0000"/>
            </a:solidFill>
          </a:endParaRPr>
        </a:p>
      </dgm:t>
    </dgm:pt>
    <dgm:pt modelId="{B07133F1-6C38-4C1D-B0C1-CAF3060023DF}" type="parTrans" cxnId="{6C0C2586-B9AD-477E-B0C2-219EF36D8CDF}">
      <dgm:prSet/>
      <dgm:spPr/>
      <dgm:t>
        <a:bodyPr/>
        <a:lstStyle/>
        <a:p>
          <a:endParaRPr lang="en-US"/>
        </a:p>
      </dgm:t>
    </dgm:pt>
    <dgm:pt modelId="{7D373A32-1359-4D77-941D-C54D022B3135}" type="sibTrans" cxnId="{6C0C2586-B9AD-477E-B0C2-219EF36D8CDF}">
      <dgm:prSet/>
      <dgm:spPr/>
      <dgm:t>
        <a:bodyPr/>
        <a:lstStyle/>
        <a:p>
          <a:endParaRPr lang="en-US"/>
        </a:p>
      </dgm:t>
    </dgm:pt>
    <dgm:pt modelId="{A0F2F40B-6E1C-480D-9C68-6F40B0F0C024}">
      <dgm:prSet/>
      <dgm:spPr>
        <a:solidFill>
          <a:srgbClr val="00B0F0">
            <a:alpha val="90000"/>
          </a:srgbClr>
        </a:solidFill>
      </dgm:spPr>
      <dgm:t>
        <a:bodyPr/>
        <a:lstStyle/>
        <a:p>
          <a:pPr rtl="0"/>
          <a:r>
            <a:rPr lang="en-US" b="1" dirty="0" smtClean="0">
              <a:solidFill>
                <a:srgbClr val="FF0000"/>
              </a:solidFill>
            </a:rPr>
            <a:t>3. </a:t>
          </a:r>
          <a:r>
            <a:rPr lang="en-US" b="1" dirty="0" err="1" smtClean="0">
              <a:solidFill>
                <a:srgbClr val="FF0000"/>
              </a:solidFill>
            </a:rPr>
            <a:t>Titchule</a:t>
          </a:r>
          <a:r>
            <a:rPr lang="en-US" b="1" dirty="0" smtClean="0">
              <a:solidFill>
                <a:srgbClr val="FF0000"/>
              </a:solidFill>
            </a:rPr>
            <a:t> </a:t>
          </a:r>
          <a:r>
            <a:rPr lang="en-US" b="1" dirty="0" err="1" smtClean="0">
              <a:solidFill>
                <a:srgbClr val="FF0000"/>
              </a:solidFill>
            </a:rPr>
            <a:t>zinthu</a:t>
          </a:r>
          <a:r>
            <a:rPr lang="en-US" b="1" dirty="0" smtClean="0">
              <a:solidFill>
                <a:srgbClr val="FF0000"/>
              </a:solidFill>
            </a:rPr>
            <a:t> </a:t>
          </a:r>
          <a:r>
            <a:rPr lang="en-US" b="1" dirty="0" err="1" smtClean="0">
              <a:solidFill>
                <a:srgbClr val="FF0000"/>
              </a:solidFill>
            </a:rPr>
            <a:t>zomwe</a:t>
          </a:r>
          <a:r>
            <a:rPr lang="en-US" b="1" dirty="0" smtClean="0">
              <a:solidFill>
                <a:srgbClr val="FF0000"/>
              </a:solidFill>
            </a:rPr>
            <a:t> </a:t>
          </a:r>
          <a:r>
            <a:rPr lang="en-US" b="1" dirty="0" err="1" smtClean="0">
              <a:solidFill>
                <a:srgbClr val="FF0000"/>
              </a:solidFill>
            </a:rPr>
            <a:t>zimatipangitsa</a:t>
          </a:r>
          <a:r>
            <a:rPr lang="en-US" b="1" dirty="0" smtClean="0">
              <a:solidFill>
                <a:srgbClr val="FF0000"/>
              </a:solidFill>
            </a:rPr>
            <a:t> </a:t>
          </a:r>
          <a:r>
            <a:rPr lang="en-US" b="1" dirty="0" err="1" smtClean="0">
              <a:solidFill>
                <a:srgbClr val="FF0000"/>
              </a:solidFill>
            </a:rPr>
            <a:t>kulekana</a:t>
          </a:r>
          <a:r>
            <a:rPr lang="en-US" b="1" dirty="0" smtClean="0">
              <a:solidFill>
                <a:srgbClr val="FF0000"/>
              </a:solidFill>
            </a:rPr>
            <a:t> ndi </a:t>
          </a:r>
          <a:r>
            <a:rPr lang="en-US" b="1" dirty="0" err="1" smtClean="0">
              <a:solidFill>
                <a:srgbClr val="FF0000"/>
              </a:solidFill>
            </a:rPr>
            <a:t>Mulungu</a:t>
          </a:r>
          <a:r>
            <a:rPr lang="en-US" b="1" dirty="0" smtClean="0">
              <a:solidFill>
                <a:srgbClr val="FF0000"/>
              </a:solidFill>
            </a:rPr>
            <a:t>?</a:t>
          </a:r>
          <a:endParaRPr lang="en-US" b="1" dirty="0">
            <a:solidFill>
              <a:srgbClr val="FF0000"/>
            </a:solidFill>
          </a:endParaRPr>
        </a:p>
      </dgm:t>
    </dgm:pt>
    <dgm:pt modelId="{3513E38A-B001-484F-99DE-1FB9990F34AB}" type="parTrans" cxnId="{0BE2C95F-6841-4D30-9154-118AAC963642}">
      <dgm:prSet/>
      <dgm:spPr/>
      <dgm:t>
        <a:bodyPr/>
        <a:lstStyle/>
        <a:p>
          <a:endParaRPr lang="en-US"/>
        </a:p>
      </dgm:t>
    </dgm:pt>
    <dgm:pt modelId="{B27C145B-30E3-4EE1-B8BF-07406EA826D4}" type="sibTrans" cxnId="{0BE2C95F-6841-4D30-9154-118AAC963642}">
      <dgm:prSet/>
      <dgm:spPr/>
      <dgm:t>
        <a:bodyPr/>
        <a:lstStyle/>
        <a:p>
          <a:endParaRPr lang="en-US"/>
        </a:p>
      </dgm:t>
    </dgm:pt>
    <dgm:pt modelId="{FC78F291-A36B-4C34-B3C7-DC58028D7A0F}" type="pres">
      <dgm:prSet presAssocID="{79D54007-E6D2-4186-A086-08443D0C3269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66E817CF-1F86-438D-9E5E-A512CBCFC832}" type="pres">
      <dgm:prSet presAssocID="{79D54007-E6D2-4186-A086-08443D0C3269}" presName="pyramid" presStyleLbl="node1" presStyleIdx="0" presStyleCnt="1" custLinFactNeighborX="-36801" custLinFactNeighborY="-629"/>
      <dgm:spPr/>
    </dgm:pt>
    <dgm:pt modelId="{F12226B9-E3B3-4B55-9930-FA9AE67FA1DA}" type="pres">
      <dgm:prSet presAssocID="{79D54007-E6D2-4186-A086-08443D0C3269}" presName="theList" presStyleCnt="0"/>
      <dgm:spPr/>
    </dgm:pt>
    <dgm:pt modelId="{4A9DC848-C9EB-4AB6-9A65-14560A318598}" type="pres">
      <dgm:prSet presAssocID="{EF96A7E3-6A39-469F-8843-F767D24C8369}" presName="aNode" presStyleLbl="fgAcc1" presStyleIdx="0" presStyleCnt="4" custScaleX="186225" custLinFactY="-28189" custLinFactNeighborX="28631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95E967-7FDD-4485-BBC6-D4AADA2CE04B}" type="pres">
      <dgm:prSet presAssocID="{EF96A7E3-6A39-469F-8843-F767D24C8369}" presName="aSpace" presStyleCnt="0"/>
      <dgm:spPr/>
    </dgm:pt>
    <dgm:pt modelId="{C89C9615-7073-4EE4-882F-E02F9F79DA14}" type="pres">
      <dgm:prSet presAssocID="{42097EC7-0DF6-4860-BFC2-FFBE63ED4333}" presName="aNode" presStyleLbl="fgAcc1" presStyleIdx="1" presStyleCnt="4" custScaleX="184835" custLinFactY="12267" custLinFactNeighborX="29749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55E4DD-BED9-43AC-9297-9BED56EA69E9}" type="pres">
      <dgm:prSet presAssocID="{42097EC7-0DF6-4860-BFC2-FFBE63ED4333}" presName="aSpace" presStyleCnt="0"/>
      <dgm:spPr/>
    </dgm:pt>
    <dgm:pt modelId="{07260C81-F1F4-419D-BA82-9720F5AA3898}" type="pres">
      <dgm:prSet presAssocID="{B7820905-C12E-428D-B188-EE6B502D263E}" presName="aNode" presStyleLbl="fgAcc1" presStyleIdx="2" presStyleCnt="4" custScaleX="191606" custLinFactY="26419" custLinFactNeighborX="2733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EC04C7-CBE6-45EC-A16C-1152C7782F05}" type="pres">
      <dgm:prSet presAssocID="{B7820905-C12E-428D-B188-EE6B502D263E}" presName="aSpace" presStyleCnt="0"/>
      <dgm:spPr/>
    </dgm:pt>
    <dgm:pt modelId="{CF4DE87C-2F50-4752-8D17-30BE641FF562}" type="pres">
      <dgm:prSet presAssocID="{A0F2F40B-6E1C-480D-9C68-6F40B0F0C024}" presName="aNode" presStyleLbl="fgAcc1" presStyleIdx="3" presStyleCnt="4" custScaleX="192846" custLinFactY="49417" custLinFactNeighborX="2625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4A447-E667-4944-B500-4CB65AD9F9F9}" type="pres">
      <dgm:prSet presAssocID="{A0F2F40B-6E1C-480D-9C68-6F40B0F0C024}" presName="aSpace" presStyleCnt="0"/>
      <dgm:spPr/>
    </dgm:pt>
  </dgm:ptLst>
  <dgm:cxnLst>
    <dgm:cxn modelId="{DA207F47-FCE2-4EB1-9E01-3EA47B7B9D05}" type="presOf" srcId="{79D54007-E6D2-4186-A086-08443D0C3269}" destId="{FC78F291-A36B-4C34-B3C7-DC58028D7A0F}" srcOrd="0" destOrd="0" presId="urn:microsoft.com/office/officeart/2005/8/layout/pyramid2"/>
    <dgm:cxn modelId="{D828B984-6EC0-42D9-8C43-0791A7D33CA6}" type="presOf" srcId="{B7820905-C12E-428D-B188-EE6B502D263E}" destId="{07260C81-F1F4-419D-BA82-9720F5AA3898}" srcOrd="0" destOrd="0" presId="urn:microsoft.com/office/officeart/2005/8/layout/pyramid2"/>
    <dgm:cxn modelId="{6C0C2586-B9AD-477E-B0C2-219EF36D8CDF}" srcId="{79D54007-E6D2-4186-A086-08443D0C3269}" destId="{B7820905-C12E-428D-B188-EE6B502D263E}" srcOrd="2" destOrd="0" parTransId="{B07133F1-6C38-4C1D-B0C1-CAF3060023DF}" sibTransId="{7D373A32-1359-4D77-941D-C54D022B3135}"/>
    <dgm:cxn modelId="{15A6FC10-91F4-41F0-999D-16EC64955A9B}" type="presOf" srcId="{A0F2F40B-6E1C-480D-9C68-6F40B0F0C024}" destId="{CF4DE87C-2F50-4752-8D17-30BE641FF562}" srcOrd="0" destOrd="0" presId="urn:microsoft.com/office/officeart/2005/8/layout/pyramid2"/>
    <dgm:cxn modelId="{4E0446E8-46D9-4754-8E56-55FD92C9E5AA}" type="presOf" srcId="{EF96A7E3-6A39-469F-8843-F767D24C8369}" destId="{4A9DC848-C9EB-4AB6-9A65-14560A318598}" srcOrd="0" destOrd="0" presId="urn:microsoft.com/office/officeart/2005/8/layout/pyramid2"/>
    <dgm:cxn modelId="{58954A5E-459C-4454-9894-DAACEA1AA03A}" type="presOf" srcId="{42097EC7-0DF6-4860-BFC2-FFBE63ED4333}" destId="{C89C9615-7073-4EE4-882F-E02F9F79DA14}" srcOrd="0" destOrd="0" presId="urn:microsoft.com/office/officeart/2005/8/layout/pyramid2"/>
    <dgm:cxn modelId="{84E15D24-168C-4A35-AF52-4B08005BA5E6}" srcId="{79D54007-E6D2-4186-A086-08443D0C3269}" destId="{EF96A7E3-6A39-469F-8843-F767D24C8369}" srcOrd="0" destOrd="0" parTransId="{024FD80C-9628-44AD-ABEA-B494C4F7D6DC}" sibTransId="{9127E649-650C-4BAE-9B6F-31D3B05D2A39}"/>
    <dgm:cxn modelId="{0BE2C95F-6841-4D30-9154-118AAC963642}" srcId="{79D54007-E6D2-4186-A086-08443D0C3269}" destId="{A0F2F40B-6E1C-480D-9C68-6F40B0F0C024}" srcOrd="3" destOrd="0" parTransId="{3513E38A-B001-484F-99DE-1FB9990F34AB}" sibTransId="{B27C145B-30E3-4EE1-B8BF-07406EA826D4}"/>
    <dgm:cxn modelId="{3BAED5E0-D7CD-4F6F-ADF7-8E78F9331E55}" srcId="{79D54007-E6D2-4186-A086-08443D0C3269}" destId="{42097EC7-0DF6-4860-BFC2-FFBE63ED4333}" srcOrd="1" destOrd="0" parTransId="{1917C10A-0895-4A1F-876F-F7BA38A2FCBC}" sibTransId="{74232C81-04D6-43ED-823B-11CEDE519300}"/>
    <dgm:cxn modelId="{3EF1A9B4-B571-455A-9E49-54D404D7BB90}" type="presParOf" srcId="{FC78F291-A36B-4C34-B3C7-DC58028D7A0F}" destId="{66E817CF-1F86-438D-9E5E-A512CBCFC832}" srcOrd="0" destOrd="0" presId="urn:microsoft.com/office/officeart/2005/8/layout/pyramid2"/>
    <dgm:cxn modelId="{1F3D6130-DA60-4B2E-AC04-6059089EB256}" type="presParOf" srcId="{FC78F291-A36B-4C34-B3C7-DC58028D7A0F}" destId="{F12226B9-E3B3-4B55-9930-FA9AE67FA1DA}" srcOrd="1" destOrd="0" presId="urn:microsoft.com/office/officeart/2005/8/layout/pyramid2"/>
    <dgm:cxn modelId="{92128D6A-9B46-4A38-B038-6EBF56ED6927}" type="presParOf" srcId="{F12226B9-E3B3-4B55-9930-FA9AE67FA1DA}" destId="{4A9DC848-C9EB-4AB6-9A65-14560A318598}" srcOrd="0" destOrd="0" presId="urn:microsoft.com/office/officeart/2005/8/layout/pyramid2"/>
    <dgm:cxn modelId="{C69CAFD5-08C9-40C1-9C52-B576DF308E38}" type="presParOf" srcId="{F12226B9-E3B3-4B55-9930-FA9AE67FA1DA}" destId="{C695E967-7FDD-4485-BBC6-D4AADA2CE04B}" srcOrd="1" destOrd="0" presId="urn:microsoft.com/office/officeart/2005/8/layout/pyramid2"/>
    <dgm:cxn modelId="{4DDDDEE7-F0DA-459D-8C2E-8A4879D4FFC9}" type="presParOf" srcId="{F12226B9-E3B3-4B55-9930-FA9AE67FA1DA}" destId="{C89C9615-7073-4EE4-882F-E02F9F79DA14}" srcOrd="2" destOrd="0" presId="urn:microsoft.com/office/officeart/2005/8/layout/pyramid2"/>
    <dgm:cxn modelId="{BF4226E7-EF67-4E8F-8F0F-9808529097E6}" type="presParOf" srcId="{F12226B9-E3B3-4B55-9930-FA9AE67FA1DA}" destId="{ED55E4DD-BED9-43AC-9297-9BED56EA69E9}" srcOrd="3" destOrd="0" presId="urn:microsoft.com/office/officeart/2005/8/layout/pyramid2"/>
    <dgm:cxn modelId="{88E0F04F-823C-4AE0-9E64-996E3AE85004}" type="presParOf" srcId="{F12226B9-E3B3-4B55-9930-FA9AE67FA1DA}" destId="{07260C81-F1F4-419D-BA82-9720F5AA3898}" srcOrd="4" destOrd="0" presId="urn:microsoft.com/office/officeart/2005/8/layout/pyramid2"/>
    <dgm:cxn modelId="{847A623D-FC82-4FBC-81D9-03D38F20AD73}" type="presParOf" srcId="{F12226B9-E3B3-4B55-9930-FA9AE67FA1DA}" destId="{41EC04C7-CBE6-45EC-A16C-1152C7782F05}" srcOrd="5" destOrd="0" presId="urn:microsoft.com/office/officeart/2005/8/layout/pyramid2"/>
    <dgm:cxn modelId="{D995D489-1EF7-486B-BFDB-1290EE56F36B}" type="presParOf" srcId="{F12226B9-E3B3-4B55-9930-FA9AE67FA1DA}" destId="{CF4DE87C-2F50-4752-8D17-30BE641FF562}" srcOrd="6" destOrd="0" presId="urn:microsoft.com/office/officeart/2005/8/layout/pyramid2"/>
    <dgm:cxn modelId="{6C9E0350-D547-42CB-B144-BB31BFEECB2F}" type="presParOf" srcId="{F12226B9-E3B3-4B55-9930-FA9AE67FA1DA}" destId="{D3E4A447-E667-4944-B500-4CB65AD9F9F9}" srcOrd="7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25371B-D874-499A-9196-1A3F77DC9447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5017290-A8EB-497E-A988-0F83A012374F}">
      <dgm:prSet/>
      <dgm:spPr/>
      <dgm:t>
        <a:bodyPr/>
        <a:lstStyle/>
        <a:p>
          <a:pPr rtl="0"/>
          <a:r>
            <a:rPr lang="en-US" dirty="0" err="1" smtClean="0"/>
            <a:t>Zomwe</a:t>
          </a:r>
          <a:r>
            <a:rPr lang="en-US" dirty="0" smtClean="0"/>
            <a:t> </a:t>
          </a:r>
          <a:r>
            <a:rPr lang="en-US" dirty="0" err="1" smtClean="0"/>
            <a:t>zinachitika</a:t>
          </a:r>
          <a:r>
            <a:rPr lang="en-US" dirty="0" smtClean="0"/>
            <a:t> </a:t>
          </a:r>
          <a:r>
            <a:rPr lang="en-US" dirty="0" err="1" smtClean="0"/>
            <a:t>atakumana</a:t>
          </a:r>
          <a:r>
            <a:rPr lang="en-US" dirty="0" smtClean="0"/>
            <a:t> ndi </a:t>
          </a:r>
          <a:r>
            <a:rPr lang="en-US" dirty="0" err="1" smtClean="0"/>
            <a:t>Ambuye</a:t>
          </a:r>
          <a:r>
            <a:rPr lang="en-US" dirty="0" smtClean="0"/>
            <a:t> </a:t>
          </a:r>
          <a:r>
            <a:rPr lang="en-US" dirty="0" err="1" smtClean="0"/>
            <a:t>Yesu</a:t>
          </a:r>
          <a:endParaRPr lang="en-US" dirty="0"/>
        </a:p>
      </dgm:t>
    </dgm:pt>
    <dgm:pt modelId="{C338F37F-5570-4CDB-B733-75E05E604C6F}" type="parTrans" cxnId="{A06A5C0E-2EFE-4831-B677-A3C9299F2853}">
      <dgm:prSet/>
      <dgm:spPr/>
      <dgm:t>
        <a:bodyPr/>
        <a:lstStyle/>
        <a:p>
          <a:endParaRPr lang="en-US"/>
        </a:p>
      </dgm:t>
    </dgm:pt>
    <dgm:pt modelId="{9ABB02FB-7EE1-4A25-BAD0-EC5AA09A2A2D}" type="sibTrans" cxnId="{A06A5C0E-2EFE-4831-B677-A3C9299F2853}">
      <dgm:prSet/>
      <dgm:spPr/>
      <dgm:t>
        <a:bodyPr/>
        <a:lstStyle/>
        <a:p>
          <a:endParaRPr lang="en-US"/>
        </a:p>
      </dgm:t>
    </dgm:pt>
    <dgm:pt modelId="{FB820D92-8F48-44BC-A88B-4E2A65248F0D}">
      <dgm:prSet custT="1"/>
      <dgm:spPr/>
      <dgm:t>
        <a:bodyPr/>
        <a:lstStyle/>
        <a:p>
          <a:pPr marL="0" marR="0" indent="0" algn="just" defTabSz="914400" rtl="0" eaLnBrk="1" fontAlgn="auto" latinLnBrk="0" hangingPunct="1">
            <a:lnSpc>
              <a:spcPct val="15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b="1" i="0" u="sng" dirty="0" smtClean="0">
              <a:solidFill>
                <a:srgbClr val="FF0000"/>
              </a:solidFill>
            </a:rPr>
            <a:t>“Mitima </a:t>
          </a:r>
          <a:r>
            <a:rPr lang="en-US" sz="2800" b="1" i="0" u="sng" dirty="0" err="1" smtClean="0">
              <a:solidFill>
                <a:srgbClr val="FF0000"/>
              </a:solidFill>
            </a:rPr>
            <a:t>yao</a:t>
          </a:r>
          <a:r>
            <a:rPr lang="en-US" sz="2800" b="1" i="0" u="sng" dirty="0" smtClean="0">
              <a:solidFill>
                <a:srgbClr val="FF0000"/>
              </a:solidFill>
            </a:rPr>
            <a:t> </a:t>
          </a:r>
          <a:r>
            <a:rPr lang="en-US" sz="2800" b="1" i="0" u="sng" dirty="0" err="1" smtClean="0">
              <a:solidFill>
                <a:srgbClr val="FF0000"/>
              </a:solidFill>
            </a:rPr>
            <a:t>idayakamoto</a:t>
          </a:r>
          <a:r>
            <a:rPr lang="en-US" sz="2800" b="1" i="0" u="sng" dirty="0" smtClean="0">
              <a:solidFill>
                <a:srgbClr val="FF0000"/>
              </a:solidFill>
            </a:rPr>
            <a:t>” </a:t>
          </a:r>
          <a:r>
            <a:rPr lang="en-US" sz="2800" dirty="0" err="1" smtClean="0"/>
            <a:t>Kusinthika</a:t>
          </a:r>
          <a:r>
            <a:rPr lang="en-US" sz="2800" dirty="0" smtClean="0"/>
            <a:t> </a:t>
          </a:r>
          <a:r>
            <a:rPr lang="en-US" sz="2800" dirty="0" err="1" smtClean="0"/>
            <a:t>kwa</a:t>
          </a:r>
          <a:r>
            <a:rPr lang="en-US" sz="2800" dirty="0" smtClean="0"/>
            <a:t> </a:t>
          </a:r>
          <a:r>
            <a:rPr lang="en-US" sz="2800" dirty="0" err="1" smtClean="0"/>
            <a:t>Ophunzira</a:t>
          </a:r>
          <a:r>
            <a:rPr lang="en-US" sz="2800" dirty="0" smtClean="0"/>
            <a:t> chifukwa cha </a:t>
          </a:r>
          <a:r>
            <a:rPr lang="en-US" sz="2800" dirty="0" err="1" smtClean="0"/>
            <a:t>mau</a:t>
          </a:r>
          <a:r>
            <a:rPr lang="en-US" sz="2800" dirty="0" smtClean="0"/>
            <a:t> </a:t>
          </a:r>
          <a:r>
            <a:rPr lang="en-US" sz="2800" dirty="0" err="1" smtClean="0"/>
            <a:t>omwe</a:t>
          </a:r>
          <a:r>
            <a:rPr lang="en-US" sz="2800" dirty="0" smtClean="0"/>
            <a:t> </a:t>
          </a:r>
          <a:r>
            <a:rPr lang="en-US" sz="2800" dirty="0" err="1" smtClean="0"/>
            <a:t>anamva</a:t>
          </a:r>
          <a:r>
            <a:rPr lang="en-US" sz="2800" dirty="0" smtClean="0"/>
            <a:t>.</a:t>
          </a:r>
          <a:endParaRPr lang="en-US" sz="2800" dirty="0"/>
        </a:p>
      </dgm:t>
    </dgm:pt>
    <dgm:pt modelId="{F85B386B-8176-49F0-A39C-998374D5C1D1}" type="parTrans" cxnId="{49E76C07-E15D-4438-B7F9-AE8D448E9340}">
      <dgm:prSet/>
      <dgm:spPr/>
      <dgm:t>
        <a:bodyPr/>
        <a:lstStyle/>
        <a:p>
          <a:endParaRPr lang="en-US"/>
        </a:p>
      </dgm:t>
    </dgm:pt>
    <dgm:pt modelId="{8633E01B-96B3-446A-9858-5CECBB46B911}" type="sibTrans" cxnId="{49E76C07-E15D-4438-B7F9-AE8D448E9340}">
      <dgm:prSet/>
      <dgm:spPr/>
      <dgm:t>
        <a:bodyPr/>
        <a:lstStyle/>
        <a:p>
          <a:endParaRPr lang="en-US"/>
        </a:p>
      </dgm:t>
    </dgm:pt>
    <dgm:pt modelId="{98110313-6215-4C1F-973D-1AD8FCC47924}">
      <dgm:prSet custT="1"/>
      <dgm:spPr/>
      <dgm:t>
        <a:bodyPr/>
        <a:lstStyle/>
        <a:p>
          <a:pPr marL="0" marR="0" indent="0" algn="just" defTabSz="914400" rtl="0" eaLnBrk="1" fontAlgn="auto" latinLnBrk="0" hangingPunct="1">
            <a:lnSpc>
              <a:spcPct val="15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b="1" i="0" u="sng" dirty="0" smtClean="0">
              <a:solidFill>
                <a:srgbClr val="FF0000"/>
              </a:solidFill>
            </a:rPr>
            <a:t>“</a:t>
          </a:r>
          <a:r>
            <a:rPr lang="en-US" sz="2800" b="1" i="0" u="sng" dirty="0" err="1" smtClean="0">
              <a:solidFill>
                <a:srgbClr val="FF0000"/>
              </a:solidFill>
            </a:rPr>
            <a:t>Maso</a:t>
          </a:r>
          <a:r>
            <a:rPr lang="en-US" sz="2800" b="1" i="0" u="sng" dirty="0" smtClean="0">
              <a:solidFill>
                <a:srgbClr val="FF0000"/>
              </a:solidFill>
            </a:rPr>
            <a:t> </a:t>
          </a:r>
          <a:r>
            <a:rPr lang="en-US" sz="2800" b="1" i="0" u="sng" dirty="0" err="1" smtClean="0">
              <a:solidFill>
                <a:srgbClr val="FF0000"/>
              </a:solidFill>
            </a:rPr>
            <a:t>ao</a:t>
          </a:r>
          <a:r>
            <a:rPr lang="en-US" sz="2800" b="1" i="0" u="sng" dirty="0" smtClean="0">
              <a:solidFill>
                <a:srgbClr val="FF0000"/>
              </a:solidFill>
            </a:rPr>
            <a:t> </a:t>
          </a:r>
          <a:r>
            <a:rPr lang="en-US" sz="2800" b="1" i="0" u="sng" dirty="0" err="1" smtClean="0">
              <a:solidFill>
                <a:srgbClr val="FF0000"/>
              </a:solidFill>
            </a:rPr>
            <a:t>adatsekuka</a:t>
          </a:r>
          <a:r>
            <a:rPr lang="en-US" sz="2800" b="1" i="0" u="sng" dirty="0" smtClean="0">
              <a:solidFill>
                <a:srgbClr val="FF0000"/>
              </a:solidFill>
            </a:rPr>
            <a:t>” </a:t>
          </a:r>
          <a:r>
            <a:rPr lang="en-US" sz="2800" dirty="0" err="1" smtClean="0"/>
            <a:t>Ada</a:t>
          </a:r>
          <a:r>
            <a:rPr lang="en-US" sz="2800" i="1" dirty="0" err="1" smtClean="0"/>
            <a:t>muzindikira</a:t>
          </a:r>
          <a:r>
            <a:rPr lang="en-US" sz="2800" i="1" dirty="0" smtClean="0"/>
            <a:t> </a:t>
          </a:r>
          <a:r>
            <a:rPr lang="en-US" sz="2800" i="1" dirty="0" err="1" smtClean="0"/>
            <a:t>Yesu</a:t>
          </a:r>
          <a:r>
            <a:rPr lang="en-US" sz="2800" i="1" dirty="0" smtClean="0"/>
            <a:t> ndi </a:t>
          </a:r>
          <a:r>
            <a:rPr lang="en-US" sz="2800" i="1" dirty="0" err="1" smtClean="0"/>
            <a:t>kukhala</a:t>
          </a:r>
          <a:r>
            <a:rPr lang="en-US" sz="2800" i="1" dirty="0" smtClean="0"/>
            <a:t> ndi </a:t>
          </a:r>
          <a:r>
            <a:rPr lang="en-US" sz="2800" dirty="0" err="1" smtClean="0"/>
            <a:t>Kuutsa</a:t>
          </a:r>
          <a:r>
            <a:rPr lang="en-US" sz="2800" dirty="0" smtClean="0"/>
            <a:t> </a:t>
          </a:r>
          <a:r>
            <a:rPr lang="en-US" sz="2800" dirty="0" err="1" smtClean="0"/>
            <a:t>mwa</a:t>
          </a:r>
          <a:r>
            <a:rPr lang="en-US" sz="2800" dirty="0" smtClean="0"/>
            <a:t> </a:t>
          </a:r>
          <a:r>
            <a:rPr lang="en-US" sz="2800" dirty="0" err="1" smtClean="0"/>
            <a:t>iwo</a:t>
          </a:r>
          <a:r>
            <a:rPr lang="en-US" sz="2800" dirty="0" smtClean="0"/>
            <a:t> </a:t>
          </a:r>
          <a:r>
            <a:rPr lang="en-US" sz="2800" dirty="0" err="1" smtClean="0"/>
            <a:t>mtima</a:t>
          </a:r>
          <a:r>
            <a:rPr lang="en-US" sz="2800" dirty="0" smtClean="0"/>
            <a:t> </a:t>
          </a:r>
          <a:r>
            <a:rPr lang="en-US" sz="2800" dirty="0" err="1" smtClean="0"/>
            <a:t>okalalikira</a:t>
          </a:r>
          <a:r>
            <a:rPr lang="en-US" sz="2800" dirty="0" smtClean="0"/>
            <a:t> </a:t>
          </a:r>
          <a:r>
            <a:rPr lang="en-US" sz="2800" dirty="0" err="1" smtClean="0"/>
            <a:t>ena</a:t>
          </a:r>
          <a:r>
            <a:rPr lang="en-US" sz="2800" dirty="0" smtClean="0"/>
            <a:t>.</a:t>
          </a:r>
        </a:p>
        <a:p>
          <a:pPr marL="0" marR="0" indent="0" algn="just" defTabSz="914400" rtl="0" eaLnBrk="1" fontAlgn="auto" latinLnBrk="0" hangingPunct="1">
            <a:lnSpc>
              <a:spcPct val="15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b="1" i="0" dirty="0" smtClean="0">
              <a:solidFill>
                <a:srgbClr val="FF0000"/>
              </a:solidFill>
            </a:rPr>
            <a:t>“Mapazi </a:t>
          </a:r>
          <a:r>
            <a:rPr lang="en-US" sz="2800" b="1" i="0" dirty="0" err="1" smtClean="0">
              <a:solidFill>
                <a:srgbClr val="FF0000"/>
              </a:solidFill>
            </a:rPr>
            <a:t>ao</a:t>
          </a:r>
          <a:r>
            <a:rPr lang="en-US" sz="2800" b="1" i="0" dirty="0" smtClean="0">
              <a:solidFill>
                <a:srgbClr val="FF0000"/>
              </a:solidFill>
            </a:rPr>
            <a:t> </a:t>
          </a:r>
          <a:r>
            <a:rPr lang="en-US" sz="2800" b="1" i="0" dirty="0" err="1" smtClean="0">
              <a:solidFill>
                <a:srgbClr val="FF0000"/>
              </a:solidFill>
            </a:rPr>
            <a:t>adanyamuka</a:t>
          </a:r>
          <a:r>
            <a:rPr lang="en-US" sz="2800" b="1" i="0" dirty="0" smtClean="0">
              <a:solidFill>
                <a:srgbClr val="FF0000"/>
              </a:solidFill>
            </a:rPr>
            <a:t>.”</a:t>
          </a:r>
          <a:r>
            <a:rPr lang="en-US" sz="2800" dirty="0" err="1" smtClean="0"/>
            <a:t>Kuutsa</a:t>
          </a:r>
          <a:r>
            <a:rPr lang="en-US" sz="2800" dirty="0" smtClean="0"/>
            <a:t> </a:t>
          </a:r>
          <a:r>
            <a:rPr lang="en-US" sz="2800" dirty="0" err="1" smtClean="0"/>
            <a:t>mwa</a:t>
          </a:r>
          <a:r>
            <a:rPr lang="en-US" sz="2800" dirty="0" smtClean="0"/>
            <a:t> </a:t>
          </a:r>
          <a:r>
            <a:rPr lang="en-US" sz="2800" dirty="0" err="1" smtClean="0"/>
            <a:t>iwo</a:t>
          </a:r>
          <a:r>
            <a:rPr lang="en-US" sz="2800" dirty="0" smtClean="0"/>
            <a:t> </a:t>
          </a:r>
          <a:r>
            <a:rPr lang="en-US" sz="2800" dirty="0" err="1" smtClean="0"/>
            <a:t>mtima</a:t>
          </a:r>
          <a:r>
            <a:rPr lang="en-US" sz="2800" dirty="0" smtClean="0"/>
            <a:t> </a:t>
          </a:r>
          <a:r>
            <a:rPr lang="en-US" sz="2800" dirty="0" err="1" smtClean="0"/>
            <a:t>wobwerera</a:t>
          </a:r>
          <a:r>
            <a:rPr lang="en-US" sz="2800" dirty="0" smtClean="0"/>
            <a:t> </a:t>
          </a:r>
          <a:r>
            <a:rPr lang="en-US" sz="2800" dirty="0" err="1" smtClean="0"/>
            <a:t>ku</a:t>
          </a:r>
          <a:r>
            <a:rPr lang="en-US" sz="2800" dirty="0" smtClean="0"/>
            <a:t> </a:t>
          </a:r>
          <a:r>
            <a:rPr lang="en-US" sz="2800" dirty="0" err="1" smtClean="0"/>
            <a:t>Yerusalemu</a:t>
          </a:r>
          <a:r>
            <a:rPr lang="en-US" sz="2800" dirty="0" smtClean="0"/>
            <a:t> ndi </a:t>
          </a:r>
          <a:r>
            <a:rPr lang="en-US" sz="2800" dirty="0" err="1" smtClean="0"/>
            <a:t>kukalalika</a:t>
          </a:r>
          <a:r>
            <a:rPr lang="en-US" sz="2800" dirty="0" smtClean="0"/>
            <a:t> </a:t>
          </a:r>
          <a:r>
            <a:rPr lang="en-US" sz="2800" dirty="0" err="1" smtClean="0"/>
            <a:t>uthenga</a:t>
          </a:r>
          <a:r>
            <a:rPr lang="en-US" sz="2800" dirty="0" smtClean="0"/>
            <a:t> </a:t>
          </a:r>
          <a:r>
            <a:rPr lang="en-US" sz="2800" dirty="0" err="1" smtClean="0"/>
            <a:t>woti</a:t>
          </a:r>
          <a:r>
            <a:rPr lang="en-US" sz="2800" dirty="0" smtClean="0"/>
            <a:t> </a:t>
          </a:r>
          <a:r>
            <a:rPr lang="en-US" sz="2800" dirty="0" err="1" smtClean="0"/>
            <a:t>Yesu</a:t>
          </a:r>
          <a:r>
            <a:rPr lang="en-US" sz="2800" dirty="0" smtClean="0"/>
            <a:t> </a:t>
          </a:r>
          <a:r>
            <a:rPr lang="en-US" sz="2800" dirty="0" err="1" smtClean="0"/>
            <a:t>waukadi</a:t>
          </a:r>
          <a:r>
            <a:rPr lang="en-US" sz="2800" dirty="0" smtClean="0"/>
            <a:t> </a:t>
          </a:r>
          <a:r>
            <a:rPr lang="en-US" sz="2800" dirty="0" err="1" smtClean="0"/>
            <a:t>kwa</a:t>
          </a:r>
          <a:r>
            <a:rPr lang="en-US" sz="2800" dirty="0" smtClean="0"/>
            <a:t> </a:t>
          </a:r>
          <a:r>
            <a:rPr lang="en-US" sz="2800" dirty="0" err="1" smtClean="0"/>
            <a:t>akufa</a:t>
          </a:r>
          <a:r>
            <a:rPr lang="en-US" sz="2800" dirty="0" smtClean="0"/>
            <a:t>.</a:t>
          </a:r>
        </a:p>
        <a:p>
          <a:pPr marL="0" marR="0" indent="0" algn="l" defTabSz="914400" rtl="0" eaLnBrk="1" fontAlgn="auto" latinLnBrk="0" hangingPunct="1">
            <a:lnSpc>
              <a:spcPct val="15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400" dirty="0"/>
        </a:p>
      </dgm:t>
    </dgm:pt>
    <dgm:pt modelId="{D4228C4D-0EE8-475D-A16E-ED4CA2BF4117}" type="parTrans" cxnId="{A087A26F-DE96-4483-931E-501D6A564E04}">
      <dgm:prSet/>
      <dgm:spPr/>
      <dgm:t>
        <a:bodyPr/>
        <a:lstStyle/>
        <a:p>
          <a:endParaRPr lang="en-US"/>
        </a:p>
      </dgm:t>
    </dgm:pt>
    <dgm:pt modelId="{4B2829B0-ED83-4479-B0AE-A12F9029897B}" type="sibTrans" cxnId="{A087A26F-DE96-4483-931E-501D6A564E04}">
      <dgm:prSet/>
      <dgm:spPr/>
      <dgm:t>
        <a:bodyPr/>
        <a:lstStyle/>
        <a:p>
          <a:endParaRPr lang="en-US"/>
        </a:p>
      </dgm:t>
    </dgm:pt>
    <dgm:pt modelId="{4F3C8E07-C93D-474D-87E9-444C7A61E659}" type="pres">
      <dgm:prSet presAssocID="{7925371B-D874-499A-9196-1A3F77DC944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CEBF6C-72EA-43F9-94B9-A02853AB4646}" type="pres">
      <dgm:prSet presAssocID="{05017290-A8EB-497E-A988-0F83A012374F}" presName="linNode" presStyleCnt="0"/>
      <dgm:spPr/>
    </dgm:pt>
    <dgm:pt modelId="{5A69F5A3-07E3-4936-BE5B-569C0E361FDA}" type="pres">
      <dgm:prSet presAssocID="{05017290-A8EB-497E-A988-0F83A012374F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2BE0F-C5F4-4242-AE01-3870E4BDB604}" type="pres">
      <dgm:prSet presAssocID="{05017290-A8EB-497E-A988-0F83A012374F}" presName="descendantText" presStyleLbl="alignAccFollowNode1" presStyleIdx="0" presStyleCnt="1" custScaleX="127650" custScaleY="114244" custLinFactNeighborX="0" custLinFactNeighborY="-5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60AFCF-E82F-4566-96D6-7486D0BA18A2}" type="presOf" srcId="{7925371B-D874-499A-9196-1A3F77DC9447}" destId="{4F3C8E07-C93D-474D-87E9-444C7A61E659}" srcOrd="0" destOrd="0" presId="urn:microsoft.com/office/officeart/2005/8/layout/vList5"/>
    <dgm:cxn modelId="{1031CD6B-EFCF-44DA-988F-3572C9CEE0CD}" type="presOf" srcId="{FB820D92-8F48-44BC-A88B-4E2A65248F0D}" destId="{FA52BE0F-C5F4-4242-AE01-3870E4BDB604}" srcOrd="0" destOrd="0" presId="urn:microsoft.com/office/officeart/2005/8/layout/vList5"/>
    <dgm:cxn modelId="{49E76C07-E15D-4438-B7F9-AE8D448E9340}" srcId="{05017290-A8EB-497E-A988-0F83A012374F}" destId="{FB820D92-8F48-44BC-A88B-4E2A65248F0D}" srcOrd="0" destOrd="0" parTransId="{F85B386B-8176-49F0-A39C-998374D5C1D1}" sibTransId="{8633E01B-96B3-446A-9858-5CECBB46B911}"/>
    <dgm:cxn modelId="{A087A26F-DE96-4483-931E-501D6A564E04}" srcId="{05017290-A8EB-497E-A988-0F83A012374F}" destId="{98110313-6215-4C1F-973D-1AD8FCC47924}" srcOrd="1" destOrd="0" parTransId="{D4228C4D-0EE8-475D-A16E-ED4CA2BF4117}" sibTransId="{4B2829B0-ED83-4479-B0AE-A12F9029897B}"/>
    <dgm:cxn modelId="{3BEA5232-0113-4281-9358-66B62CA5E774}" type="presOf" srcId="{98110313-6215-4C1F-973D-1AD8FCC47924}" destId="{FA52BE0F-C5F4-4242-AE01-3870E4BDB604}" srcOrd="0" destOrd="1" presId="urn:microsoft.com/office/officeart/2005/8/layout/vList5"/>
    <dgm:cxn modelId="{D993F74A-5986-42AE-A1C2-5DBC5473A9AD}" type="presOf" srcId="{05017290-A8EB-497E-A988-0F83A012374F}" destId="{5A69F5A3-07E3-4936-BE5B-569C0E361FDA}" srcOrd="0" destOrd="0" presId="urn:microsoft.com/office/officeart/2005/8/layout/vList5"/>
    <dgm:cxn modelId="{A06A5C0E-2EFE-4831-B677-A3C9299F2853}" srcId="{7925371B-D874-499A-9196-1A3F77DC9447}" destId="{05017290-A8EB-497E-A988-0F83A012374F}" srcOrd="0" destOrd="0" parTransId="{C338F37F-5570-4CDB-B733-75E05E604C6F}" sibTransId="{9ABB02FB-7EE1-4A25-BAD0-EC5AA09A2A2D}"/>
    <dgm:cxn modelId="{98F290D8-AD3C-41BA-BB2B-A4E371F5F2D6}" type="presParOf" srcId="{4F3C8E07-C93D-474D-87E9-444C7A61E659}" destId="{10CEBF6C-72EA-43F9-94B9-A02853AB4646}" srcOrd="0" destOrd="0" presId="urn:microsoft.com/office/officeart/2005/8/layout/vList5"/>
    <dgm:cxn modelId="{8DAA66DD-A22C-4998-A20B-A6E1B7260D66}" type="presParOf" srcId="{10CEBF6C-72EA-43F9-94B9-A02853AB4646}" destId="{5A69F5A3-07E3-4936-BE5B-569C0E361FDA}" srcOrd="0" destOrd="0" presId="urn:microsoft.com/office/officeart/2005/8/layout/vList5"/>
    <dgm:cxn modelId="{771EF284-08AD-4B75-83C3-6D18FA5B9812}" type="presParOf" srcId="{10CEBF6C-72EA-43F9-94B9-A02853AB4646}" destId="{FA52BE0F-C5F4-4242-AE01-3870E4BDB60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F461E576-26D9-4B49-AF95-DC6B1D0A8736}" type="doc">
      <dgm:prSet loTypeId="urn:microsoft.com/office/officeart/2005/8/layout/process1" loCatId="process" qsTypeId="urn:microsoft.com/office/officeart/2005/8/quickstyle/simple1" qsCatId="simple" csTypeId="urn:microsoft.com/office/officeart/2005/8/colors/accent2_3" csCatId="accent2"/>
      <dgm:spPr/>
      <dgm:t>
        <a:bodyPr/>
        <a:lstStyle/>
        <a:p>
          <a:endParaRPr lang="en-US"/>
        </a:p>
      </dgm:t>
    </dgm:pt>
    <dgm:pt modelId="{03870F01-6B47-4033-B7D2-BB2829E80A9D}">
      <dgm:prSet custT="1"/>
      <dgm:spPr/>
      <dgm:t>
        <a:bodyPr/>
        <a:lstStyle/>
        <a:p>
          <a:pPr rtl="0"/>
          <a:r>
            <a:rPr lang="en-US" sz="2800" b="1" i="1" smtClean="0"/>
            <a:t>3.Mapazi athu adanyamuka ndi chimwemwe chokauza anthu ena za Khristu wouka kwa akufa. Mpingo wampahmvu umene uli wokonzeka nthawi zonse kukatumikira ku madera ena.</a:t>
          </a:r>
          <a:endParaRPr lang="en-US" sz="2800" b="1"/>
        </a:p>
      </dgm:t>
    </dgm:pt>
    <dgm:pt modelId="{CB2568E9-4C61-4686-B3FC-D824F298CE6B}" type="parTrans" cxnId="{CF7715F2-9DDC-440D-86CD-88CE41788D6B}">
      <dgm:prSet/>
      <dgm:spPr/>
      <dgm:t>
        <a:bodyPr/>
        <a:lstStyle/>
        <a:p>
          <a:endParaRPr lang="en-US"/>
        </a:p>
      </dgm:t>
    </dgm:pt>
    <dgm:pt modelId="{A8F5016D-39BC-4228-B589-34D22A6EB002}" type="sibTrans" cxnId="{CF7715F2-9DDC-440D-86CD-88CE41788D6B}">
      <dgm:prSet/>
      <dgm:spPr/>
      <dgm:t>
        <a:bodyPr/>
        <a:lstStyle/>
        <a:p>
          <a:endParaRPr lang="en-US"/>
        </a:p>
      </dgm:t>
    </dgm:pt>
    <dgm:pt modelId="{D1EA22D4-614F-4744-B7C6-73E5B1E88A59}" type="pres">
      <dgm:prSet presAssocID="{F461E576-26D9-4B49-AF95-DC6B1D0A873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2E1A7E-B84F-4942-9DF2-C081B1467824}" type="pres">
      <dgm:prSet presAssocID="{03870F01-6B47-4033-B7D2-BB2829E80A9D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7715F2-9DDC-440D-86CD-88CE41788D6B}" srcId="{F461E576-26D9-4B49-AF95-DC6B1D0A8736}" destId="{03870F01-6B47-4033-B7D2-BB2829E80A9D}" srcOrd="0" destOrd="0" parTransId="{CB2568E9-4C61-4686-B3FC-D824F298CE6B}" sibTransId="{A8F5016D-39BC-4228-B589-34D22A6EB002}"/>
    <dgm:cxn modelId="{29E130D6-F2EB-4E4E-84CE-D2592B8C232A}" type="presOf" srcId="{F461E576-26D9-4B49-AF95-DC6B1D0A8736}" destId="{D1EA22D4-614F-4744-B7C6-73E5B1E88A59}" srcOrd="0" destOrd="0" presId="urn:microsoft.com/office/officeart/2005/8/layout/process1"/>
    <dgm:cxn modelId="{164EDAC9-4BA4-49C9-AF7B-D8308C3CDF4B}" type="presOf" srcId="{03870F01-6B47-4033-B7D2-BB2829E80A9D}" destId="{5E2E1A7E-B84F-4942-9DF2-C081B1467824}" srcOrd="0" destOrd="0" presId="urn:microsoft.com/office/officeart/2005/8/layout/process1"/>
    <dgm:cxn modelId="{AF8D1263-9421-4E94-81D9-68891942396E}" type="presParOf" srcId="{D1EA22D4-614F-4744-B7C6-73E5B1E88A59}" destId="{5E2E1A7E-B84F-4942-9DF2-C081B1467824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2C90C1C9-8039-4C26-B080-50D224CF40C8}" type="doc">
      <dgm:prSet loTypeId="urn:microsoft.com/office/officeart/2005/8/layout/hList7#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2A7580-E700-4FCC-9F23-46247E29EB37}">
      <dgm:prSet custT="1"/>
      <dgm:spPr/>
      <dgm:t>
        <a:bodyPr/>
        <a:lstStyle/>
        <a:p>
          <a:pPr rtl="0"/>
          <a:r>
            <a:rPr lang="en-US" sz="2400" dirty="0" err="1" smtClean="0"/>
            <a:t>Pamene</a:t>
          </a:r>
          <a:r>
            <a:rPr lang="en-US" sz="2400" dirty="0" smtClean="0"/>
            <a:t> </a:t>
          </a:r>
          <a:r>
            <a:rPr lang="en-US" sz="2400" dirty="0" err="1" smtClean="0"/>
            <a:t>maso</a:t>
          </a:r>
          <a:r>
            <a:rPr lang="en-US" sz="2400" dirty="0" smtClean="0"/>
            <a:t> </a:t>
          </a:r>
          <a:r>
            <a:rPr lang="en-US" sz="2400" dirty="0" err="1" smtClean="0"/>
            <a:t>awo</a:t>
          </a:r>
          <a:r>
            <a:rPr lang="en-US" sz="2400" dirty="0" smtClean="0"/>
            <a:t> </a:t>
          </a:r>
          <a:r>
            <a:rPr lang="en-US" sz="2400" dirty="0" err="1" smtClean="0"/>
            <a:t>adatsekuka</a:t>
          </a:r>
          <a:r>
            <a:rPr lang="en-US" sz="2400" dirty="0" smtClean="0"/>
            <a:t> </a:t>
          </a:r>
          <a:r>
            <a:rPr lang="en-US" sz="2400" dirty="0" err="1" smtClean="0"/>
            <a:t>ndikuzindikira</a:t>
          </a:r>
          <a:r>
            <a:rPr lang="en-US" sz="2400" dirty="0" smtClean="0"/>
            <a:t> </a:t>
          </a:r>
          <a:r>
            <a:rPr lang="en-US" sz="2400" dirty="0" err="1" smtClean="0"/>
            <a:t>Yesu</a:t>
          </a:r>
          <a:r>
            <a:rPr lang="en-US" sz="2400" dirty="0" smtClean="0"/>
            <a:t> “</a:t>
          </a:r>
          <a:r>
            <a:rPr lang="en-US" sz="2400" dirty="0" err="1" smtClean="0"/>
            <a:t>pamene</a:t>
          </a:r>
          <a:r>
            <a:rPr lang="en-US" sz="2400" dirty="0" smtClean="0"/>
            <a:t> </a:t>
          </a:r>
          <a:r>
            <a:rPr lang="en-US" sz="2400" dirty="0" err="1" smtClean="0"/>
            <a:t>analikunyema</a:t>
          </a:r>
          <a:r>
            <a:rPr lang="en-US" sz="2400" dirty="0" smtClean="0"/>
            <a:t> </a:t>
          </a:r>
          <a:r>
            <a:rPr lang="en-US" sz="2400" dirty="0" err="1" smtClean="0"/>
            <a:t>buledi</a:t>
          </a:r>
          <a:r>
            <a:rPr lang="en-US" sz="2400" dirty="0" smtClean="0"/>
            <a:t>”, </a:t>
          </a:r>
          <a:r>
            <a:rPr lang="en-US" sz="2400" dirty="0" err="1" smtClean="0"/>
            <a:t>ophunzira</a:t>
          </a:r>
          <a:r>
            <a:rPr lang="en-US" sz="2400" dirty="0" smtClean="0"/>
            <a:t> </a:t>
          </a:r>
          <a:r>
            <a:rPr lang="en-US" sz="2400" dirty="0" err="1" smtClean="0"/>
            <a:t>aja</a:t>
          </a:r>
          <a:r>
            <a:rPr lang="en-US" sz="2400" dirty="0" smtClean="0"/>
            <a:t> </a:t>
          </a:r>
          <a:r>
            <a:rPr lang="en-US" sz="2400" dirty="0" err="1" smtClean="0"/>
            <a:t>adanyamuka</a:t>
          </a:r>
          <a:r>
            <a:rPr lang="en-US" sz="2400" dirty="0" smtClean="0"/>
            <a:t> </a:t>
          </a:r>
          <a:r>
            <a:rPr lang="en-US" sz="2400" dirty="0" err="1" smtClean="0"/>
            <a:t>nabwerera</a:t>
          </a:r>
          <a:r>
            <a:rPr lang="en-US" sz="2400" dirty="0" smtClean="0"/>
            <a:t> </a:t>
          </a:r>
          <a:r>
            <a:rPr lang="en-US" sz="2400" dirty="0" err="1" smtClean="0"/>
            <a:t>ku</a:t>
          </a:r>
          <a:r>
            <a:rPr lang="en-US" sz="2400" dirty="0" smtClean="0"/>
            <a:t> </a:t>
          </a:r>
          <a:r>
            <a:rPr lang="en-US" sz="2400" dirty="0" err="1" smtClean="0"/>
            <a:t>Yerusalemu</a:t>
          </a:r>
          <a:r>
            <a:rPr lang="en-US" sz="2400" dirty="0" smtClean="0"/>
            <a:t>” </a:t>
          </a:r>
        </a:p>
        <a:p>
          <a:pPr rtl="0"/>
          <a:r>
            <a:rPr lang="en-US" sz="2400" dirty="0" smtClean="0"/>
            <a:t>(</a:t>
          </a:r>
          <a:r>
            <a:rPr lang="en-US" sz="2400" dirty="0" err="1" smtClean="0"/>
            <a:t>cf</a:t>
          </a:r>
          <a:r>
            <a:rPr lang="en-US" sz="2400" dirty="0" smtClean="0"/>
            <a:t> Luka 24:33).</a:t>
          </a:r>
        </a:p>
        <a:p>
          <a:pPr rtl="0"/>
          <a:endParaRPr lang="en-GB" sz="2400" dirty="0" smtClean="0"/>
        </a:p>
        <a:p>
          <a:pPr rtl="0"/>
          <a:endParaRPr lang="en-US" sz="2400" dirty="0" smtClean="0"/>
        </a:p>
        <a:p>
          <a:pPr rtl="0"/>
          <a:endParaRPr lang="en-GB" sz="2400" dirty="0" smtClean="0"/>
        </a:p>
        <a:p>
          <a:pPr rtl="0"/>
          <a:endParaRPr lang="en-GB" sz="1300" dirty="0" smtClean="0"/>
        </a:p>
        <a:p>
          <a:pPr rtl="0"/>
          <a:endParaRPr lang="en-US" sz="1300" dirty="0"/>
        </a:p>
      </dgm:t>
    </dgm:pt>
    <dgm:pt modelId="{8281B094-D6F3-4DDB-8054-2FFAF5FC4534}" type="parTrans" cxnId="{7EC13C69-DD8B-4DB4-ADB4-2676EB6EC13F}">
      <dgm:prSet/>
      <dgm:spPr/>
      <dgm:t>
        <a:bodyPr/>
        <a:lstStyle/>
        <a:p>
          <a:endParaRPr lang="en-US"/>
        </a:p>
      </dgm:t>
    </dgm:pt>
    <dgm:pt modelId="{E35484B0-E72E-43CF-8AAC-202444E3F507}" type="sibTrans" cxnId="{7EC13C69-DD8B-4DB4-ADB4-2676EB6EC13F}">
      <dgm:prSet/>
      <dgm:spPr/>
      <dgm:t>
        <a:bodyPr/>
        <a:lstStyle/>
        <a:p>
          <a:endParaRPr lang="en-US"/>
        </a:p>
      </dgm:t>
    </dgm:pt>
    <dgm:pt modelId="{D48AD519-BF4E-4CEF-A7E7-0815023CFD80}">
      <dgm:prSet custT="1"/>
      <dgm:spPr>
        <a:solidFill>
          <a:srgbClr val="FF0000"/>
        </a:solidFill>
      </dgm:spPr>
      <dgm:t>
        <a:bodyPr/>
        <a:lstStyle/>
        <a:p>
          <a:pPr rtl="0"/>
          <a:r>
            <a:rPr lang="en-US" sz="2800" dirty="0" err="1" smtClean="0"/>
            <a:t>Izi</a:t>
          </a:r>
          <a:r>
            <a:rPr lang="en-US" sz="2800" dirty="0" smtClean="0"/>
            <a:t> </a:t>
          </a:r>
          <a:r>
            <a:rPr lang="en-US" sz="2800" dirty="0" err="1" smtClean="0"/>
            <a:t>zikukusonyeza</a:t>
          </a:r>
          <a:r>
            <a:rPr lang="en-US" sz="2800" dirty="0" smtClean="0"/>
            <a:t> </a:t>
          </a:r>
          <a:r>
            <a:rPr lang="en-US" sz="2800" dirty="0" err="1" smtClean="0"/>
            <a:t>kuti</a:t>
          </a:r>
          <a:r>
            <a:rPr lang="en-US" sz="2800" dirty="0" smtClean="0"/>
            <a:t> </a:t>
          </a:r>
          <a:r>
            <a:rPr lang="en-US" sz="2800" dirty="0" err="1" smtClean="0"/>
            <a:t>chimwemwe</a:t>
          </a:r>
          <a:r>
            <a:rPr lang="en-US" sz="2800" dirty="0" smtClean="0"/>
            <a:t> cha </a:t>
          </a:r>
          <a:r>
            <a:rPr lang="en-US" sz="2800" dirty="0" err="1" smtClean="0"/>
            <a:t>mau</a:t>
          </a:r>
          <a:r>
            <a:rPr lang="en-US" sz="2800" dirty="0" smtClean="0"/>
            <a:t> a </a:t>
          </a:r>
          <a:r>
            <a:rPr lang="en-US" sz="2800" dirty="0" err="1" smtClean="0"/>
            <a:t>Yesu</a:t>
          </a:r>
          <a:r>
            <a:rPr lang="en-US" sz="2800" dirty="0" smtClean="0"/>
            <a:t> </a:t>
          </a:r>
          <a:r>
            <a:rPr lang="en-US" sz="2800" dirty="0" err="1" smtClean="0"/>
            <a:t>chinali</a:t>
          </a:r>
          <a:r>
            <a:rPr lang="en-US" sz="2800" dirty="0" smtClean="0"/>
            <a:t> </a:t>
          </a:r>
          <a:r>
            <a:rPr lang="en-US" sz="2800" dirty="0" err="1" smtClean="0"/>
            <a:t>chitadzaza</a:t>
          </a:r>
          <a:r>
            <a:rPr lang="en-US" sz="2800" dirty="0" smtClean="0"/>
            <a:t> </a:t>
          </a:r>
          <a:r>
            <a:rPr lang="en-US" sz="2800" dirty="0" err="1" smtClean="0"/>
            <a:t>mitima</a:t>
          </a:r>
          <a:r>
            <a:rPr lang="en-US" sz="2800" dirty="0" smtClean="0"/>
            <a:t> </a:t>
          </a:r>
          <a:r>
            <a:rPr lang="en-US" sz="2800" dirty="0" err="1" smtClean="0"/>
            <a:t>yao</a:t>
          </a:r>
          <a:r>
            <a:rPr lang="en-US" sz="1500" dirty="0" smtClean="0"/>
            <a:t>. </a:t>
          </a:r>
          <a:endParaRPr lang="en-GB" sz="1500" dirty="0" smtClean="0"/>
        </a:p>
        <a:p>
          <a:pPr rtl="0"/>
          <a:endParaRPr lang="en-US" sz="1500" dirty="0"/>
        </a:p>
      </dgm:t>
    </dgm:pt>
    <dgm:pt modelId="{755B9297-AB0E-4E94-B071-ECBA3AA0BF85}" type="parTrans" cxnId="{E3599E62-062C-48E9-AEF7-AC2448461478}">
      <dgm:prSet/>
      <dgm:spPr/>
      <dgm:t>
        <a:bodyPr/>
        <a:lstStyle/>
        <a:p>
          <a:endParaRPr lang="en-US"/>
        </a:p>
      </dgm:t>
    </dgm:pt>
    <dgm:pt modelId="{A62B11D7-176C-49C6-8099-5C4D8097C275}" type="sibTrans" cxnId="{E3599E62-062C-48E9-AEF7-AC2448461478}">
      <dgm:prSet/>
      <dgm:spPr/>
      <dgm:t>
        <a:bodyPr/>
        <a:lstStyle/>
        <a:p>
          <a:endParaRPr lang="en-US"/>
        </a:p>
      </dgm:t>
    </dgm:pt>
    <dgm:pt modelId="{AB8D8E9C-5763-4189-A7F4-C906B875A559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2800" b="1" dirty="0" err="1" smtClean="0"/>
            <a:t>Limodzi</a:t>
          </a:r>
          <a:r>
            <a:rPr lang="en-US" sz="2800" b="1" dirty="0" smtClean="0"/>
            <a:t> ndi </a:t>
          </a:r>
          <a:r>
            <a:rPr lang="en-US" sz="2800" b="1" dirty="0" err="1" smtClean="0"/>
            <a:t>Yesu</a:t>
          </a:r>
          <a:r>
            <a:rPr lang="en-US" sz="2800" b="1" dirty="0" smtClean="0"/>
            <a:t> </a:t>
          </a:r>
          <a:r>
            <a:rPr lang="en-US" sz="2800" b="1" dirty="0" err="1" smtClean="0"/>
            <a:t>Khristu</a:t>
          </a:r>
          <a:r>
            <a:rPr lang="en-US" sz="2800" b="1" dirty="0" smtClean="0"/>
            <a:t>, </a:t>
          </a:r>
          <a:r>
            <a:rPr lang="en-US" sz="2800" b="1" dirty="0" err="1" smtClean="0"/>
            <a:t>chimwemwe</a:t>
          </a:r>
          <a:r>
            <a:rPr lang="en-US" sz="2800" b="1" dirty="0" smtClean="0"/>
            <a:t> </a:t>
          </a:r>
          <a:r>
            <a:rPr lang="en-US" sz="2800" b="1" dirty="0" err="1" smtClean="0"/>
            <a:t>chomabadwa</a:t>
          </a:r>
          <a:r>
            <a:rPr lang="en-US" sz="2800" b="1" dirty="0" smtClean="0"/>
            <a:t> ndi </a:t>
          </a:r>
          <a:r>
            <a:rPr lang="en-US" sz="2800" b="1" dirty="0" err="1" smtClean="0"/>
            <a:t>kumakulirakulira</a:t>
          </a:r>
          <a:r>
            <a:rPr lang="en-US" sz="2800" b="1" dirty="0" smtClean="0"/>
            <a:t> </a:t>
          </a:r>
          <a:r>
            <a:rPr lang="en-US" sz="2800" b="1" dirty="0" err="1" smtClean="0"/>
            <a:t>mmoyo</a:t>
          </a:r>
          <a:r>
            <a:rPr lang="en-US" sz="2800" b="1" dirty="0" smtClean="0"/>
            <a:t> wa </a:t>
          </a:r>
          <a:r>
            <a:rPr lang="en-US" sz="2800" b="1" dirty="0" err="1" smtClean="0"/>
            <a:t>okhulupilira</a:t>
          </a:r>
          <a:r>
            <a:rPr lang="en-US" sz="2800" b="1" dirty="0" smtClean="0"/>
            <a:t>” (</a:t>
          </a:r>
          <a:r>
            <a:rPr lang="en-US" sz="2800" b="1" dirty="0" err="1" smtClean="0"/>
            <a:t>Evangelii</a:t>
          </a:r>
          <a:r>
            <a:rPr lang="en-US" sz="2800" b="1" dirty="0" smtClean="0"/>
            <a:t> </a:t>
          </a:r>
          <a:r>
            <a:rPr lang="en-US" sz="2800" b="1" dirty="0" err="1" smtClean="0"/>
            <a:t>Gaudium</a:t>
          </a:r>
          <a:r>
            <a:rPr lang="en-US" sz="2800" b="1" dirty="0" smtClean="0"/>
            <a:t>, 1). </a:t>
          </a:r>
        </a:p>
        <a:p>
          <a:pPr rtl="0"/>
          <a:endParaRPr lang="en-US" sz="2800" dirty="0" smtClean="0"/>
        </a:p>
        <a:p>
          <a:pPr rtl="0"/>
          <a:endParaRPr lang="en-GB" sz="2800" dirty="0" smtClean="0"/>
        </a:p>
        <a:p>
          <a:pPr rtl="0"/>
          <a:endParaRPr lang="en-US" sz="1500" dirty="0"/>
        </a:p>
      </dgm:t>
    </dgm:pt>
    <dgm:pt modelId="{2E137471-B59B-4FFB-BD17-A4637120E4E3}" type="parTrans" cxnId="{F4A69433-2481-4508-B903-C7E346DC9B18}">
      <dgm:prSet/>
      <dgm:spPr/>
      <dgm:t>
        <a:bodyPr/>
        <a:lstStyle/>
        <a:p>
          <a:endParaRPr lang="en-US"/>
        </a:p>
      </dgm:t>
    </dgm:pt>
    <dgm:pt modelId="{C2221414-64F1-4F80-916B-0D8DF683ABA8}" type="sibTrans" cxnId="{F4A69433-2481-4508-B903-C7E346DC9B18}">
      <dgm:prSet/>
      <dgm:spPr/>
      <dgm:t>
        <a:bodyPr/>
        <a:lstStyle/>
        <a:p>
          <a:endParaRPr lang="en-US"/>
        </a:p>
      </dgm:t>
    </dgm:pt>
    <dgm:pt modelId="{A10CD268-5E46-4497-821C-5A300B7BA392}">
      <dgm:prSet custT="1"/>
      <dgm:spPr>
        <a:solidFill>
          <a:srgbClr val="FFFF00"/>
        </a:solidFill>
      </dgm:spPr>
      <dgm:t>
        <a:bodyPr/>
        <a:lstStyle/>
        <a:p>
          <a:pPr rtl="0"/>
          <a:r>
            <a:rPr lang="en-US" sz="2800" b="1" dirty="0" err="1" smtClean="0">
              <a:solidFill>
                <a:schemeClr val="tx1"/>
              </a:solidFill>
            </a:rPr>
            <a:t>Kunyamuka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mofulumira</a:t>
          </a:r>
          <a:r>
            <a:rPr lang="en-US" sz="2800" b="1" dirty="0" smtClean="0">
              <a:solidFill>
                <a:schemeClr val="tx1"/>
              </a:solidFill>
            </a:rPr>
            <a:t>, </a:t>
          </a:r>
          <a:r>
            <a:rPr lang="en-US" sz="2800" b="1" dirty="0" err="1" smtClean="0">
              <a:solidFill>
                <a:schemeClr val="tx1"/>
              </a:solidFill>
            </a:rPr>
            <a:t>kuti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akagawane</a:t>
          </a:r>
          <a:r>
            <a:rPr lang="en-US" sz="2800" b="1" dirty="0" smtClean="0">
              <a:solidFill>
                <a:schemeClr val="tx1"/>
              </a:solidFill>
            </a:rPr>
            <a:t> ndi </a:t>
          </a:r>
          <a:r>
            <a:rPr lang="en-US" sz="2800" b="1" dirty="0" err="1" smtClean="0">
              <a:solidFill>
                <a:schemeClr val="tx1"/>
              </a:solidFill>
            </a:rPr>
            <a:t>anzao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chimwemwe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choti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akumana</a:t>
          </a:r>
          <a:r>
            <a:rPr lang="en-US" sz="2800" b="1" dirty="0" smtClean="0">
              <a:solidFill>
                <a:schemeClr val="tx1"/>
              </a:solidFill>
            </a:rPr>
            <a:t> ndi </a:t>
          </a:r>
          <a:r>
            <a:rPr lang="en-US" sz="2800" b="1" dirty="0" err="1" smtClean="0">
              <a:solidFill>
                <a:schemeClr val="tx1"/>
              </a:solidFill>
            </a:rPr>
            <a:t>Ambuye</a:t>
          </a:r>
          <a:r>
            <a:rPr lang="en-US" sz="2800" b="1" dirty="0" smtClean="0">
              <a:solidFill>
                <a:schemeClr val="tx1"/>
              </a:solidFill>
            </a:rPr>
            <a:t>.</a:t>
          </a:r>
          <a:endParaRPr lang="en-US" sz="1500" b="1" dirty="0">
            <a:solidFill>
              <a:schemeClr val="tx1"/>
            </a:solidFill>
          </a:endParaRPr>
        </a:p>
      </dgm:t>
    </dgm:pt>
    <dgm:pt modelId="{F18AEE7C-0841-4E94-8230-337B39364F27}" type="sibTrans" cxnId="{FC400D95-F03C-47B0-8A89-6EBE6482BCD0}">
      <dgm:prSet/>
      <dgm:spPr/>
      <dgm:t>
        <a:bodyPr/>
        <a:lstStyle/>
        <a:p>
          <a:endParaRPr lang="en-US"/>
        </a:p>
      </dgm:t>
    </dgm:pt>
    <dgm:pt modelId="{2E3F5A62-F4C2-443D-A332-96EBB103B947}" type="parTrans" cxnId="{FC400D95-F03C-47B0-8A89-6EBE6482BCD0}">
      <dgm:prSet/>
      <dgm:spPr/>
      <dgm:t>
        <a:bodyPr/>
        <a:lstStyle/>
        <a:p>
          <a:endParaRPr lang="en-US"/>
        </a:p>
      </dgm:t>
    </dgm:pt>
    <dgm:pt modelId="{5493D362-0990-4C37-8CB0-8DAF6811D60C}" type="pres">
      <dgm:prSet presAssocID="{2C90C1C9-8039-4C26-B080-50D224CF40C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5F32E7-4C1A-417B-9A74-DF4657A37771}" type="pres">
      <dgm:prSet presAssocID="{2C90C1C9-8039-4C26-B080-50D224CF40C8}" presName="fgShape" presStyleLbl="fgShp" presStyleIdx="0" presStyleCnt="1" custLinFactNeighborX="0" custLinFactNeighborY="63194"/>
      <dgm:spPr/>
    </dgm:pt>
    <dgm:pt modelId="{5214446D-47F2-4D95-8235-0019075C9143}" type="pres">
      <dgm:prSet presAssocID="{2C90C1C9-8039-4C26-B080-50D224CF40C8}" presName="linComp" presStyleCnt="0"/>
      <dgm:spPr/>
    </dgm:pt>
    <dgm:pt modelId="{AEAAA32F-779B-45A7-AF0C-3B7C9FD05837}" type="pres">
      <dgm:prSet presAssocID="{C12A7580-E700-4FCC-9F23-46247E29EB37}" presName="compNode" presStyleCnt="0"/>
      <dgm:spPr/>
    </dgm:pt>
    <dgm:pt modelId="{5675597A-B0AF-42B2-8572-891993FC0111}" type="pres">
      <dgm:prSet presAssocID="{C12A7580-E700-4FCC-9F23-46247E29EB37}" presName="bkgdShape" presStyleLbl="node1" presStyleIdx="0" presStyleCnt="4"/>
      <dgm:spPr/>
      <dgm:t>
        <a:bodyPr/>
        <a:lstStyle/>
        <a:p>
          <a:endParaRPr lang="en-US"/>
        </a:p>
      </dgm:t>
    </dgm:pt>
    <dgm:pt modelId="{9F446D07-FA74-48BC-8EFD-92D4240E8FD3}" type="pres">
      <dgm:prSet presAssocID="{C12A7580-E700-4FCC-9F23-46247E29EB37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FAB442-95BA-42D7-B77C-04B9CD2A30DC}" type="pres">
      <dgm:prSet presAssocID="{C12A7580-E700-4FCC-9F23-46247E29EB37}" presName="invisiNode" presStyleLbl="node1" presStyleIdx="0" presStyleCnt="4"/>
      <dgm:spPr/>
    </dgm:pt>
    <dgm:pt modelId="{AC08DDAB-D2F0-4D99-974C-4678C0ADCF10}" type="pres">
      <dgm:prSet presAssocID="{C12A7580-E700-4FCC-9F23-46247E29EB37}" presName="imagNode" presStyleLbl="fgImgPlace1" presStyleIdx="0" presStyleCnt="4" custLinFactX="75350" custLinFactNeighborX="100000" custLinFactNeighborY="-1708"/>
      <dgm:spPr/>
    </dgm:pt>
    <dgm:pt modelId="{6E1E69A5-14C1-4448-9480-BFCEC0629662}" type="pres">
      <dgm:prSet presAssocID="{E35484B0-E72E-43CF-8AAC-202444E3F50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FEFE9F5-4905-4B06-ACCA-2016B7D4C808}" type="pres">
      <dgm:prSet presAssocID="{A10CD268-5E46-4497-821C-5A300B7BA392}" presName="compNode" presStyleCnt="0"/>
      <dgm:spPr/>
    </dgm:pt>
    <dgm:pt modelId="{7668B0F4-CEEA-42D2-BAA0-7438B4BE2AFC}" type="pres">
      <dgm:prSet presAssocID="{A10CD268-5E46-4497-821C-5A300B7BA392}" presName="bkgdShape" presStyleLbl="node1" presStyleIdx="1" presStyleCnt="4" custLinFactNeighborX="-1002" custLinFactNeighborY="-190"/>
      <dgm:spPr/>
      <dgm:t>
        <a:bodyPr/>
        <a:lstStyle/>
        <a:p>
          <a:endParaRPr lang="en-US"/>
        </a:p>
      </dgm:t>
    </dgm:pt>
    <dgm:pt modelId="{9789C7C4-4921-48CF-8982-4FC325373E05}" type="pres">
      <dgm:prSet presAssocID="{A10CD268-5E46-4497-821C-5A300B7BA392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CB107E-0714-4652-916E-CA532EC62973}" type="pres">
      <dgm:prSet presAssocID="{A10CD268-5E46-4497-821C-5A300B7BA392}" presName="invisiNode" presStyleLbl="node1" presStyleIdx="1" presStyleCnt="4"/>
      <dgm:spPr/>
    </dgm:pt>
    <dgm:pt modelId="{D058A446-BD72-4AE8-A2F5-AB84B62804CC}" type="pres">
      <dgm:prSet presAssocID="{A10CD268-5E46-4497-821C-5A300B7BA392}" presName="imagNode" presStyleLbl="fgImgPlace1" presStyleIdx="1" presStyleCnt="4" custLinFactNeighborX="-6263" custLinFactNeighborY="-4591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AC2785B-8B8D-46E5-A496-DA7444F6DAB9}" type="pres">
      <dgm:prSet presAssocID="{F18AEE7C-0841-4E94-8230-337B39364F2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92038B1-1099-49EE-B2D7-A31F29E1B6AD}" type="pres">
      <dgm:prSet presAssocID="{D48AD519-BF4E-4CEF-A7E7-0815023CFD80}" presName="compNode" presStyleCnt="0"/>
      <dgm:spPr/>
    </dgm:pt>
    <dgm:pt modelId="{17697D58-C9FE-4919-AD1E-E0C7642AFE48}" type="pres">
      <dgm:prSet presAssocID="{D48AD519-BF4E-4CEF-A7E7-0815023CFD80}" presName="bkgdShape" presStyleLbl="node1" presStyleIdx="2" presStyleCnt="4"/>
      <dgm:spPr/>
      <dgm:t>
        <a:bodyPr/>
        <a:lstStyle/>
        <a:p>
          <a:endParaRPr lang="en-US"/>
        </a:p>
      </dgm:t>
    </dgm:pt>
    <dgm:pt modelId="{ECDA2B15-13D9-4A87-86B1-E60FD9CA5AEA}" type="pres">
      <dgm:prSet presAssocID="{D48AD519-BF4E-4CEF-A7E7-0815023CFD80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307BCC-586E-4D62-A0B1-ACC7D1C6A621}" type="pres">
      <dgm:prSet presAssocID="{D48AD519-BF4E-4CEF-A7E7-0815023CFD80}" presName="invisiNode" presStyleLbl="node1" presStyleIdx="2" presStyleCnt="4"/>
      <dgm:spPr/>
    </dgm:pt>
    <dgm:pt modelId="{4A63D847-7726-47BC-8FB8-EB9CB338452E}" type="pres">
      <dgm:prSet presAssocID="{D48AD519-BF4E-4CEF-A7E7-0815023CFD80}" presName="imagNode" presStyleLbl="fgImgPlace1" presStyleIdx="2" presStyleCnt="4" custLinFactNeighborX="-2847" custLinFactNeighborY="-23911"/>
      <dgm:spPr/>
    </dgm:pt>
    <dgm:pt modelId="{D47DFBDF-4909-4940-88BD-C892345188A3}" type="pres">
      <dgm:prSet presAssocID="{A62B11D7-176C-49C6-8099-5C4D8097C27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693DBB6-0CA7-4E5F-BC32-8CC4C7F49424}" type="pres">
      <dgm:prSet presAssocID="{AB8D8E9C-5763-4189-A7F4-C906B875A559}" presName="compNode" presStyleCnt="0"/>
      <dgm:spPr/>
    </dgm:pt>
    <dgm:pt modelId="{B9509758-EE9D-412D-A0A7-A084A010694E}" type="pres">
      <dgm:prSet presAssocID="{AB8D8E9C-5763-4189-A7F4-C906B875A559}" presName="bkgdShape" presStyleLbl="node1" presStyleIdx="3" presStyleCnt="4"/>
      <dgm:spPr/>
      <dgm:t>
        <a:bodyPr/>
        <a:lstStyle/>
        <a:p>
          <a:endParaRPr lang="en-US"/>
        </a:p>
      </dgm:t>
    </dgm:pt>
    <dgm:pt modelId="{CB18393D-EC24-49B4-BEAE-D5B034720D09}" type="pres">
      <dgm:prSet presAssocID="{AB8D8E9C-5763-4189-A7F4-C906B875A559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7A5191-CCB9-4896-A060-F9A65E950C88}" type="pres">
      <dgm:prSet presAssocID="{AB8D8E9C-5763-4189-A7F4-C906B875A559}" presName="invisiNode" presStyleLbl="node1" presStyleIdx="3" presStyleCnt="4"/>
      <dgm:spPr/>
    </dgm:pt>
    <dgm:pt modelId="{9689642A-6A71-485B-A51B-B1E98472DA8F}" type="pres">
      <dgm:prSet presAssocID="{AB8D8E9C-5763-4189-A7F4-C906B875A559}" presName="imagNode" presStyleLbl="fgImgPlace1" presStyleIdx="3" presStyleCnt="4" custLinFactX="-79740" custLinFactNeighborX="-100000" custLinFactNeighborY="-1724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CEF148DA-2B7E-4125-B288-5104CC856B9C}" type="presOf" srcId="{D48AD519-BF4E-4CEF-A7E7-0815023CFD80}" destId="{ECDA2B15-13D9-4A87-86B1-E60FD9CA5AEA}" srcOrd="1" destOrd="0" presId="urn:microsoft.com/office/officeart/2005/8/layout/hList7#9"/>
    <dgm:cxn modelId="{0AD6EFF3-4AD5-45DE-9570-50A7A0855527}" type="presOf" srcId="{C12A7580-E700-4FCC-9F23-46247E29EB37}" destId="{9F446D07-FA74-48BC-8EFD-92D4240E8FD3}" srcOrd="1" destOrd="0" presId="urn:microsoft.com/office/officeart/2005/8/layout/hList7#9"/>
    <dgm:cxn modelId="{7EC13C69-DD8B-4DB4-ADB4-2676EB6EC13F}" srcId="{2C90C1C9-8039-4C26-B080-50D224CF40C8}" destId="{C12A7580-E700-4FCC-9F23-46247E29EB37}" srcOrd="0" destOrd="0" parTransId="{8281B094-D6F3-4DDB-8054-2FFAF5FC4534}" sibTransId="{E35484B0-E72E-43CF-8AAC-202444E3F507}"/>
    <dgm:cxn modelId="{FC400D95-F03C-47B0-8A89-6EBE6482BCD0}" srcId="{2C90C1C9-8039-4C26-B080-50D224CF40C8}" destId="{A10CD268-5E46-4497-821C-5A300B7BA392}" srcOrd="1" destOrd="0" parTransId="{2E3F5A62-F4C2-443D-A332-96EBB103B947}" sibTransId="{F18AEE7C-0841-4E94-8230-337B39364F27}"/>
    <dgm:cxn modelId="{C387CE1B-0426-437E-A751-C845693E2883}" type="presOf" srcId="{F18AEE7C-0841-4E94-8230-337B39364F27}" destId="{4AC2785B-8B8D-46E5-A496-DA7444F6DAB9}" srcOrd="0" destOrd="0" presId="urn:microsoft.com/office/officeart/2005/8/layout/hList7#9"/>
    <dgm:cxn modelId="{076D62C8-F2C5-463B-9376-82F5EB16D5C8}" type="presOf" srcId="{D48AD519-BF4E-4CEF-A7E7-0815023CFD80}" destId="{17697D58-C9FE-4919-AD1E-E0C7642AFE48}" srcOrd="0" destOrd="0" presId="urn:microsoft.com/office/officeart/2005/8/layout/hList7#9"/>
    <dgm:cxn modelId="{E5D87781-1E57-499F-9A58-BC1FBC53F630}" type="presOf" srcId="{A10CD268-5E46-4497-821C-5A300B7BA392}" destId="{7668B0F4-CEEA-42D2-BAA0-7438B4BE2AFC}" srcOrd="0" destOrd="0" presId="urn:microsoft.com/office/officeart/2005/8/layout/hList7#9"/>
    <dgm:cxn modelId="{8A26CD9D-F8A5-4C74-AEB9-F87B555A9202}" type="presOf" srcId="{A62B11D7-176C-49C6-8099-5C4D8097C275}" destId="{D47DFBDF-4909-4940-88BD-C892345188A3}" srcOrd="0" destOrd="0" presId="urn:microsoft.com/office/officeart/2005/8/layout/hList7#9"/>
    <dgm:cxn modelId="{F4A69433-2481-4508-B903-C7E346DC9B18}" srcId="{2C90C1C9-8039-4C26-B080-50D224CF40C8}" destId="{AB8D8E9C-5763-4189-A7F4-C906B875A559}" srcOrd="3" destOrd="0" parTransId="{2E137471-B59B-4FFB-BD17-A4637120E4E3}" sibTransId="{C2221414-64F1-4F80-916B-0D8DF683ABA8}"/>
    <dgm:cxn modelId="{FB9C55D9-04C6-4FAC-AE8E-D18E8E28C1F9}" type="presOf" srcId="{AB8D8E9C-5763-4189-A7F4-C906B875A559}" destId="{B9509758-EE9D-412D-A0A7-A084A010694E}" srcOrd="0" destOrd="0" presId="urn:microsoft.com/office/officeart/2005/8/layout/hList7#9"/>
    <dgm:cxn modelId="{F4717580-86DB-4BC9-8543-DF60A2CA11AD}" type="presOf" srcId="{C12A7580-E700-4FCC-9F23-46247E29EB37}" destId="{5675597A-B0AF-42B2-8572-891993FC0111}" srcOrd="0" destOrd="0" presId="urn:microsoft.com/office/officeart/2005/8/layout/hList7#9"/>
    <dgm:cxn modelId="{F5EC1011-B7E3-4A50-AA44-0EA5E67DCE30}" type="presOf" srcId="{E35484B0-E72E-43CF-8AAC-202444E3F507}" destId="{6E1E69A5-14C1-4448-9480-BFCEC0629662}" srcOrd="0" destOrd="0" presId="urn:microsoft.com/office/officeart/2005/8/layout/hList7#9"/>
    <dgm:cxn modelId="{E3599E62-062C-48E9-AEF7-AC2448461478}" srcId="{2C90C1C9-8039-4C26-B080-50D224CF40C8}" destId="{D48AD519-BF4E-4CEF-A7E7-0815023CFD80}" srcOrd="2" destOrd="0" parTransId="{755B9297-AB0E-4E94-B071-ECBA3AA0BF85}" sibTransId="{A62B11D7-176C-49C6-8099-5C4D8097C275}"/>
    <dgm:cxn modelId="{290AA0D5-B615-4601-B5C2-8477CC47AF43}" type="presOf" srcId="{A10CD268-5E46-4497-821C-5A300B7BA392}" destId="{9789C7C4-4921-48CF-8982-4FC325373E05}" srcOrd="1" destOrd="0" presId="urn:microsoft.com/office/officeart/2005/8/layout/hList7#9"/>
    <dgm:cxn modelId="{D8B30FA8-3F46-472C-8FE8-3D9378F347C6}" type="presOf" srcId="{AB8D8E9C-5763-4189-A7F4-C906B875A559}" destId="{CB18393D-EC24-49B4-BEAE-D5B034720D09}" srcOrd="1" destOrd="0" presId="urn:microsoft.com/office/officeart/2005/8/layout/hList7#9"/>
    <dgm:cxn modelId="{44F7342F-8AFD-4952-A866-AE26DFA169C4}" type="presOf" srcId="{2C90C1C9-8039-4C26-B080-50D224CF40C8}" destId="{5493D362-0990-4C37-8CB0-8DAF6811D60C}" srcOrd="0" destOrd="0" presId="urn:microsoft.com/office/officeart/2005/8/layout/hList7#9"/>
    <dgm:cxn modelId="{BA6E1F6F-5FDD-4C6D-8031-A86A3144B148}" type="presParOf" srcId="{5493D362-0990-4C37-8CB0-8DAF6811D60C}" destId="{5C5F32E7-4C1A-417B-9A74-DF4657A37771}" srcOrd="0" destOrd="0" presId="urn:microsoft.com/office/officeart/2005/8/layout/hList7#9"/>
    <dgm:cxn modelId="{ACC976FB-9CCA-4C2F-9DBE-2E8DF37A96B1}" type="presParOf" srcId="{5493D362-0990-4C37-8CB0-8DAF6811D60C}" destId="{5214446D-47F2-4D95-8235-0019075C9143}" srcOrd="1" destOrd="0" presId="urn:microsoft.com/office/officeart/2005/8/layout/hList7#9"/>
    <dgm:cxn modelId="{41735E02-50DB-4A1D-8D25-DE8FD1A38165}" type="presParOf" srcId="{5214446D-47F2-4D95-8235-0019075C9143}" destId="{AEAAA32F-779B-45A7-AF0C-3B7C9FD05837}" srcOrd="0" destOrd="0" presId="urn:microsoft.com/office/officeart/2005/8/layout/hList7#9"/>
    <dgm:cxn modelId="{38FA9D85-34C4-49D9-A66D-A61168A1A97D}" type="presParOf" srcId="{AEAAA32F-779B-45A7-AF0C-3B7C9FD05837}" destId="{5675597A-B0AF-42B2-8572-891993FC0111}" srcOrd="0" destOrd="0" presId="urn:microsoft.com/office/officeart/2005/8/layout/hList7#9"/>
    <dgm:cxn modelId="{8E5B99A2-6F53-43C8-A41B-6390F92E729D}" type="presParOf" srcId="{AEAAA32F-779B-45A7-AF0C-3B7C9FD05837}" destId="{9F446D07-FA74-48BC-8EFD-92D4240E8FD3}" srcOrd="1" destOrd="0" presId="urn:microsoft.com/office/officeart/2005/8/layout/hList7#9"/>
    <dgm:cxn modelId="{7FDF8C36-A04B-48BA-A52A-58336BB826B0}" type="presParOf" srcId="{AEAAA32F-779B-45A7-AF0C-3B7C9FD05837}" destId="{F0FAB442-95BA-42D7-B77C-04B9CD2A30DC}" srcOrd="2" destOrd="0" presId="urn:microsoft.com/office/officeart/2005/8/layout/hList7#9"/>
    <dgm:cxn modelId="{D60D3D15-E602-446F-86F4-160CE683F273}" type="presParOf" srcId="{AEAAA32F-779B-45A7-AF0C-3B7C9FD05837}" destId="{AC08DDAB-D2F0-4D99-974C-4678C0ADCF10}" srcOrd="3" destOrd="0" presId="urn:microsoft.com/office/officeart/2005/8/layout/hList7#9"/>
    <dgm:cxn modelId="{420778C0-734D-4910-ADE1-1FF473FB8C4A}" type="presParOf" srcId="{5214446D-47F2-4D95-8235-0019075C9143}" destId="{6E1E69A5-14C1-4448-9480-BFCEC0629662}" srcOrd="1" destOrd="0" presId="urn:microsoft.com/office/officeart/2005/8/layout/hList7#9"/>
    <dgm:cxn modelId="{0A3A5122-D1FC-4C25-B63C-32AEA9FE477B}" type="presParOf" srcId="{5214446D-47F2-4D95-8235-0019075C9143}" destId="{9FEFE9F5-4905-4B06-ACCA-2016B7D4C808}" srcOrd="2" destOrd="0" presId="urn:microsoft.com/office/officeart/2005/8/layout/hList7#9"/>
    <dgm:cxn modelId="{36AF4998-5CAF-426C-A41F-E921366A71B6}" type="presParOf" srcId="{9FEFE9F5-4905-4B06-ACCA-2016B7D4C808}" destId="{7668B0F4-CEEA-42D2-BAA0-7438B4BE2AFC}" srcOrd="0" destOrd="0" presId="urn:microsoft.com/office/officeart/2005/8/layout/hList7#9"/>
    <dgm:cxn modelId="{EE1AC123-7453-4E17-8A9E-3C2525952A07}" type="presParOf" srcId="{9FEFE9F5-4905-4B06-ACCA-2016B7D4C808}" destId="{9789C7C4-4921-48CF-8982-4FC325373E05}" srcOrd="1" destOrd="0" presId="urn:microsoft.com/office/officeart/2005/8/layout/hList7#9"/>
    <dgm:cxn modelId="{F30A634F-1930-4391-A1DE-8764276BCA72}" type="presParOf" srcId="{9FEFE9F5-4905-4B06-ACCA-2016B7D4C808}" destId="{7DCB107E-0714-4652-916E-CA532EC62973}" srcOrd="2" destOrd="0" presId="urn:microsoft.com/office/officeart/2005/8/layout/hList7#9"/>
    <dgm:cxn modelId="{F4885F1E-7FD5-41DC-959D-BAF33C6DF8C4}" type="presParOf" srcId="{9FEFE9F5-4905-4B06-ACCA-2016B7D4C808}" destId="{D058A446-BD72-4AE8-A2F5-AB84B62804CC}" srcOrd="3" destOrd="0" presId="urn:microsoft.com/office/officeart/2005/8/layout/hList7#9"/>
    <dgm:cxn modelId="{FF4046FE-548E-4BD8-AAA3-6BFC000A6701}" type="presParOf" srcId="{5214446D-47F2-4D95-8235-0019075C9143}" destId="{4AC2785B-8B8D-46E5-A496-DA7444F6DAB9}" srcOrd="3" destOrd="0" presId="urn:microsoft.com/office/officeart/2005/8/layout/hList7#9"/>
    <dgm:cxn modelId="{2D29DF40-A6E1-4C64-B074-9D97BF7F7689}" type="presParOf" srcId="{5214446D-47F2-4D95-8235-0019075C9143}" destId="{392038B1-1099-49EE-B2D7-A31F29E1B6AD}" srcOrd="4" destOrd="0" presId="urn:microsoft.com/office/officeart/2005/8/layout/hList7#9"/>
    <dgm:cxn modelId="{C78B8A1A-6695-4091-8C42-9A9ECF5E2969}" type="presParOf" srcId="{392038B1-1099-49EE-B2D7-A31F29E1B6AD}" destId="{17697D58-C9FE-4919-AD1E-E0C7642AFE48}" srcOrd="0" destOrd="0" presId="urn:microsoft.com/office/officeart/2005/8/layout/hList7#9"/>
    <dgm:cxn modelId="{71D56280-C50D-4015-A73A-90793D1CBA94}" type="presParOf" srcId="{392038B1-1099-49EE-B2D7-A31F29E1B6AD}" destId="{ECDA2B15-13D9-4A87-86B1-E60FD9CA5AEA}" srcOrd="1" destOrd="0" presId="urn:microsoft.com/office/officeart/2005/8/layout/hList7#9"/>
    <dgm:cxn modelId="{FCEEEB65-C5B2-4A80-BE5E-46993A04C519}" type="presParOf" srcId="{392038B1-1099-49EE-B2D7-A31F29E1B6AD}" destId="{7E307BCC-586E-4D62-A0B1-ACC7D1C6A621}" srcOrd="2" destOrd="0" presId="urn:microsoft.com/office/officeart/2005/8/layout/hList7#9"/>
    <dgm:cxn modelId="{E84D2DB1-E389-49D5-888A-8EDFBD11A98A}" type="presParOf" srcId="{392038B1-1099-49EE-B2D7-A31F29E1B6AD}" destId="{4A63D847-7726-47BC-8FB8-EB9CB338452E}" srcOrd="3" destOrd="0" presId="urn:microsoft.com/office/officeart/2005/8/layout/hList7#9"/>
    <dgm:cxn modelId="{B2AE21D3-6578-4187-A331-A6B1F3EB6211}" type="presParOf" srcId="{5214446D-47F2-4D95-8235-0019075C9143}" destId="{D47DFBDF-4909-4940-88BD-C892345188A3}" srcOrd="5" destOrd="0" presId="urn:microsoft.com/office/officeart/2005/8/layout/hList7#9"/>
    <dgm:cxn modelId="{278D0F20-A149-4574-88FA-8439A1C354E1}" type="presParOf" srcId="{5214446D-47F2-4D95-8235-0019075C9143}" destId="{3693DBB6-0CA7-4E5F-BC32-8CC4C7F49424}" srcOrd="6" destOrd="0" presId="urn:microsoft.com/office/officeart/2005/8/layout/hList7#9"/>
    <dgm:cxn modelId="{223BE1A1-F89E-4184-88E2-1A13D38114F0}" type="presParOf" srcId="{3693DBB6-0CA7-4E5F-BC32-8CC4C7F49424}" destId="{B9509758-EE9D-412D-A0A7-A084A010694E}" srcOrd="0" destOrd="0" presId="urn:microsoft.com/office/officeart/2005/8/layout/hList7#9"/>
    <dgm:cxn modelId="{EB4E3642-F8A2-4AD5-8541-125F2E87C74C}" type="presParOf" srcId="{3693DBB6-0CA7-4E5F-BC32-8CC4C7F49424}" destId="{CB18393D-EC24-49B4-BEAE-D5B034720D09}" srcOrd="1" destOrd="0" presId="urn:microsoft.com/office/officeart/2005/8/layout/hList7#9"/>
    <dgm:cxn modelId="{478996B8-70A7-4E5C-AE1E-D0A147345680}" type="presParOf" srcId="{3693DBB6-0CA7-4E5F-BC32-8CC4C7F49424}" destId="{7D7A5191-CCB9-4896-A060-F9A65E950C88}" srcOrd="2" destOrd="0" presId="urn:microsoft.com/office/officeart/2005/8/layout/hList7#9"/>
    <dgm:cxn modelId="{20902D1C-EEAB-402C-8019-A3649F0D90E5}" type="presParOf" srcId="{3693DBB6-0CA7-4E5F-BC32-8CC4C7F49424}" destId="{9689642A-6A71-485B-A51B-B1E98472DA8F}" srcOrd="3" destOrd="0" presId="urn:microsoft.com/office/officeart/2005/8/layout/hList7#9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302E3E8A-6B87-4597-B1B1-0CFEE175F307}" type="doc">
      <dgm:prSet loTypeId="urn:microsoft.com/office/officeart/2005/8/layout/hList7#10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43DF9F-FE43-4420-BE1C-D1B45081ED65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algn="ctr" rtl="0"/>
          <a:r>
            <a:rPr lang="en-US" sz="2800" b="1" dirty="0" err="1" smtClean="0">
              <a:solidFill>
                <a:schemeClr val="tx1"/>
              </a:solidFill>
            </a:rPr>
            <a:t>Palibe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munthu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amene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angakumane</a:t>
          </a:r>
          <a:r>
            <a:rPr lang="en-US" sz="2800" b="1" dirty="0" smtClean="0">
              <a:solidFill>
                <a:schemeClr val="tx1"/>
              </a:solidFill>
            </a:rPr>
            <a:t> ndi </a:t>
          </a:r>
          <a:r>
            <a:rPr lang="en-US" sz="2800" b="1" dirty="0" err="1" smtClean="0">
              <a:solidFill>
                <a:schemeClr val="tx1"/>
              </a:solidFill>
            </a:rPr>
            <a:t>Yesu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popanda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kuyatsidwa</a:t>
          </a:r>
          <a:r>
            <a:rPr lang="en-US" sz="2800" b="1" dirty="0" smtClean="0">
              <a:solidFill>
                <a:schemeClr val="tx1"/>
              </a:solidFill>
            </a:rPr>
            <a:t> ndi moto </a:t>
          </a:r>
          <a:r>
            <a:rPr lang="en-US" sz="2800" b="1" dirty="0" err="1" smtClean="0">
              <a:solidFill>
                <a:schemeClr val="tx1"/>
              </a:solidFill>
            </a:rPr>
            <a:t>komanso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mpahmvu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zofuna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kuuza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aliyense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za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Iye</a:t>
          </a:r>
          <a:r>
            <a:rPr lang="en-US" sz="2800" b="1" dirty="0" smtClean="0">
              <a:solidFill>
                <a:schemeClr val="tx1"/>
              </a:solidFill>
            </a:rPr>
            <a:t>. </a:t>
          </a:r>
          <a:endParaRPr lang="en-US" sz="2800" b="1" dirty="0">
            <a:solidFill>
              <a:schemeClr val="tx1"/>
            </a:solidFill>
          </a:endParaRPr>
        </a:p>
      </dgm:t>
    </dgm:pt>
    <dgm:pt modelId="{E012C283-D7AD-4EE2-B984-41B4EE2E405F}" type="parTrans" cxnId="{14040C99-F87D-4A18-9DB7-095E7CDB5968}">
      <dgm:prSet/>
      <dgm:spPr/>
      <dgm:t>
        <a:bodyPr/>
        <a:lstStyle/>
        <a:p>
          <a:endParaRPr lang="en-US"/>
        </a:p>
      </dgm:t>
    </dgm:pt>
    <dgm:pt modelId="{A6CCFF61-2A4E-4735-84D4-3F576A6FC67A}" type="sibTrans" cxnId="{14040C99-F87D-4A18-9DB7-095E7CDB5968}">
      <dgm:prSet/>
      <dgm:spPr/>
      <dgm:t>
        <a:bodyPr/>
        <a:lstStyle/>
        <a:p>
          <a:endParaRPr lang="en-US"/>
        </a:p>
      </dgm:t>
    </dgm:pt>
    <dgm:pt modelId="{A901ED69-D8DA-48BC-853F-A7003B4E6469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3200" b="1" dirty="0" err="1" smtClean="0">
              <a:solidFill>
                <a:schemeClr val="tx1"/>
              </a:solidFill>
            </a:rPr>
            <a:t>Motero</a:t>
          </a:r>
          <a:r>
            <a:rPr lang="en-US" sz="3200" b="1" dirty="0" smtClean="0">
              <a:solidFill>
                <a:schemeClr val="tx1"/>
              </a:solidFill>
            </a:rPr>
            <a:t>, </a:t>
          </a:r>
          <a:r>
            <a:rPr lang="en-US" sz="3200" b="1" dirty="0" err="1" smtClean="0">
              <a:solidFill>
                <a:schemeClr val="tx1"/>
              </a:solidFill>
            </a:rPr>
            <a:t>anthu</a:t>
          </a:r>
          <a:r>
            <a:rPr lang="en-US" sz="3200" b="1" dirty="0" smtClean="0">
              <a:solidFill>
                <a:schemeClr val="tx1"/>
              </a:solidFill>
            </a:rPr>
            <a:t> </a:t>
          </a:r>
          <a:r>
            <a:rPr lang="en-US" sz="3200" b="1" dirty="0" err="1" smtClean="0">
              <a:solidFill>
                <a:schemeClr val="tx1"/>
              </a:solidFill>
            </a:rPr>
            <a:t>oyenera</a:t>
          </a:r>
          <a:r>
            <a:rPr lang="en-US" sz="3200" b="1" dirty="0" smtClean="0">
              <a:solidFill>
                <a:schemeClr val="tx1"/>
              </a:solidFill>
            </a:rPr>
            <a:t> </a:t>
          </a:r>
          <a:r>
            <a:rPr lang="en-US" sz="3200" b="1" dirty="0" err="1" smtClean="0">
              <a:solidFill>
                <a:schemeClr val="tx1"/>
              </a:solidFill>
            </a:rPr>
            <a:t>kutumikira</a:t>
          </a:r>
          <a:r>
            <a:rPr lang="en-US" sz="3200" b="1" dirty="0" smtClean="0">
              <a:solidFill>
                <a:schemeClr val="tx1"/>
              </a:solidFill>
            </a:rPr>
            <a:t> ndi </a:t>
          </a:r>
          <a:r>
            <a:rPr lang="en-US" sz="3200" b="1" dirty="0" err="1" smtClean="0">
              <a:solidFill>
                <a:schemeClr val="tx1"/>
              </a:solidFill>
            </a:rPr>
            <a:t>anthu</a:t>
          </a:r>
          <a:r>
            <a:rPr lang="en-US" sz="3200" b="1" dirty="0" smtClean="0">
              <a:solidFill>
                <a:schemeClr val="tx1"/>
              </a:solidFill>
            </a:rPr>
            <a:t> </a:t>
          </a:r>
          <a:r>
            <a:rPr lang="en-US" sz="3200" b="1" dirty="0" err="1" smtClean="0">
              <a:solidFill>
                <a:schemeClr val="tx1"/>
              </a:solidFill>
            </a:rPr>
            <a:t>amene</a:t>
          </a:r>
          <a:r>
            <a:rPr lang="en-US" sz="3200" b="1" dirty="0" smtClean="0">
              <a:solidFill>
                <a:schemeClr val="tx1"/>
              </a:solidFill>
            </a:rPr>
            <a:t> </a:t>
          </a:r>
          <a:r>
            <a:rPr lang="en-US" sz="3200" b="1" dirty="0" err="1" smtClean="0">
              <a:solidFill>
                <a:schemeClr val="tx1"/>
              </a:solidFill>
            </a:rPr>
            <a:t>akumana</a:t>
          </a:r>
          <a:r>
            <a:rPr lang="en-US" sz="3200" b="1" dirty="0" smtClean="0">
              <a:solidFill>
                <a:schemeClr val="tx1"/>
              </a:solidFill>
            </a:rPr>
            <a:t> ndi </a:t>
          </a:r>
          <a:r>
            <a:rPr lang="en-US" sz="3200" b="1" dirty="0" err="1" smtClean="0">
              <a:solidFill>
                <a:schemeClr val="tx1"/>
              </a:solidFill>
            </a:rPr>
            <a:t>Yesu</a:t>
          </a:r>
          <a:r>
            <a:rPr lang="en-US" sz="3200" b="1" dirty="0" smtClean="0">
              <a:solidFill>
                <a:schemeClr val="tx1"/>
              </a:solidFill>
            </a:rPr>
            <a:t> </a:t>
          </a:r>
          <a:r>
            <a:rPr lang="en-US" sz="3200" b="1" dirty="0" err="1" smtClean="0">
              <a:solidFill>
                <a:schemeClr val="tx1"/>
              </a:solidFill>
            </a:rPr>
            <a:t>m’Malembo</a:t>
          </a:r>
          <a:r>
            <a:rPr lang="en-US" sz="3200" b="1" dirty="0" smtClean="0">
              <a:solidFill>
                <a:schemeClr val="tx1"/>
              </a:solidFill>
            </a:rPr>
            <a:t> </a:t>
          </a:r>
          <a:r>
            <a:rPr lang="en-US" sz="3200" b="1" dirty="0" err="1" smtClean="0">
              <a:solidFill>
                <a:schemeClr val="tx1"/>
              </a:solidFill>
            </a:rPr>
            <a:t>Oyera</a:t>
          </a:r>
          <a:r>
            <a:rPr lang="en-US" sz="3200" b="1" dirty="0" smtClean="0">
              <a:solidFill>
                <a:schemeClr val="tx1"/>
              </a:solidFill>
            </a:rPr>
            <a:t> ndi mu </a:t>
          </a:r>
          <a:r>
            <a:rPr lang="en-US" sz="3200" b="1" dirty="0" err="1" smtClean="0">
              <a:solidFill>
                <a:schemeClr val="tx1"/>
              </a:solidFill>
            </a:rPr>
            <a:t>Ukaristia</a:t>
          </a:r>
          <a:r>
            <a:rPr lang="en-US" sz="3200" b="1" dirty="0" smtClean="0">
              <a:solidFill>
                <a:schemeClr val="tx1"/>
              </a:solidFill>
            </a:rPr>
            <a:t>. </a:t>
          </a:r>
          <a:endParaRPr lang="en-US" sz="3200" b="1" dirty="0">
            <a:solidFill>
              <a:schemeClr val="tx1"/>
            </a:solidFill>
          </a:endParaRPr>
        </a:p>
      </dgm:t>
    </dgm:pt>
    <dgm:pt modelId="{7D773A42-6B54-4198-A5D8-3B2F8163899B}" type="parTrans" cxnId="{5E62566D-1A44-4DB5-8A0E-5D462E41FD0D}">
      <dgm:prSet/>
      <dgm:spPr/>
      <dgm:t>
        <a:bodyPr/>
        <a:lstStyle/>
        <a:p>
          <a:endParaRPr lang="en-US"/>
        </a:p>
      </dgm:t>
    </dgm:pt>
    <dgm:pt modelId="{B3823E1A-507E-489E-BB83-EFEF3B99FC69}" type="sibTrans" cxnId="{5E62566D-1A44-4DB5-8A0E-5D462E41FD0D}">
      <dgm:prSet/>
      <dgm:spPr/>
      <dgm:t>
        <a:bodyPr/>
        <a:lstStyle/>
        <a:p>
          <a:endParaRPr lang="en-US"/>
        </a:p>
      </dgm:t>
    </dgm:pt>
    <dgm:pt modelId="{0E0DEB40-56C7-4B14-A2C4-B12936C8E6C9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3200" b="1" dirty="0" err="1" smtClean="0">
              <a:solidFill>
                <a:schemeClr val="tx1"/>
              </a:solidFill>
            </a:rPr>
            <a:t>Iwowa</a:t>
          </a:r>
          <a:r>
            <a:rPr lang="en-GB" sz="3200" b="1" dirty="0" smtClean="0">
              <a:solidFill>
                <a:schemeClr val="tx1"/>
              </a:solidFill>
            </a:rPr>
            <a:t> </a:t>
          </a:r>
          <a:r>
            <a:rPr lang="en-GB" sz="3200" b="1" dirty="0" err="1" smtClean="0">
              <a:solidFill>
                <a:schemeClr val="tx1"/>
              </a:solidFill>
            </a:rPr>
            <a:t>amanyamula</a:t>
          </a:r>
          <a:r>
            <a:rPr lang="en-GB" sz="3200" b="1" dirty="0" smtClean="0">
              <a:solidFill>
                <a:schemeClr val="tx1"/>
              </a:solidFill>
            </a:rPr>
            <a:t> </a:t>
          </a:r>
          <a:r>
            <a:rPr lang="en-GB" sz="3200" b="1" dirty="0" err="1" smtClean="0">
              <a:solidFill>
                <a:schemeClr val="tx1"/>
              </a:solidFill>
            </a:rPr>
            <a:t>Khristu</a:t>
          </a:r>
          <a:r>
            <a:rPr lang="en-GB" sz="3200" b="1" dirty="0" smtClean="0">
              <a:solidFill>
                <a:schemeClr val="tx1"/>
              </a:solidFill>
            </a:rPr>
            <a:t> </a:t>
          </a:r>
          <a:r>
            <a:rPr lang="en-GB" sz="3200" b="1" dirty="0" err="1" smtClean="0">
              <a:solidFill>
                <a:schemeClr val="tx1"/>
              </a:solidFill>
            </a:rPr>
            <a:t>mmitima</a:t>
          </a:r>
          <a:r>
            <a:rPr lang="en-GB" sz="3200" b="1" dirty="0" smtClean="0">
              <a:solidFill>
                <a:schemeClr val="tx1"/>
              </a:solidFill>
            </a:rPr>
            <a:t> </a:t>
          </a:r>
          <a:r>
            <a:rPr lang="en-GB" sz="3200" b="1" dirty="0" err="1" smtClean="0">
              <a:solidFill>
                <a:schemeClr val="tx1"/>
              </a:solidFill>
            </a:rPr>
            <a:t>yao</a:t>
          </a:r>
          <a:r>
            <a:rPr lang="en-GB" sz="3200" b="1" dirty="0" smtClean="0">
              <a:solidFill>
                <a:schemeClr val="tx1"/>
              </a:solidFill>
            </a:rPr>
            <a:t> </a:t>
          </a:r>
          <a:r>
            <a:rPr lang="en-GB" sz="3200" b="1" dirty="0" err="1" smtClean="0">
              <a:solidFill>
                <a:schemeClr val="tx1"/>
              </a:solidFill>
            </a:rPr>
            <a:t>komanso</a:t>
          </a:r>
          <a:r>
            <a:rPr lang="en-GB" sz="3200" b="1" dirty="0" smtClean="0">
              <a:solidFill>
                <a:schemeClr val="tx1"/>
              </a:solidFill>
            </a:rPr>
            <a:t> </a:t>
          </a:r>
          <a:r>
            <a:rPr lang="en-GB" sz="3200" b="1" dirty="0" err="1" smtClean="0">
              <a:solidFill>
                <a:schemeClr val="tx1"/>
              </a:solidFill>
            </a:rPr>
            <a:t>kuwala</a:t>
          </a:r>
          <a:r>
            <a:rPr lang="en-GB" sz="3200" b="1" dirty="0" smtClean="0">
              <a:solidFill>
                <a:schemeClr val="tx1"/>
              </a:solidFill>
            </a:rPr>
            <a:t> </a:t>
          </a:r>
          <a:r>
            <a:rPr lang="en-GB" sz="3200" b="1" dirty="0" err="1" smtClean="0">
              <a:solidFill>
                <a:schemeClr val="tx1"/>
              </a:solidFill>
            </a:rPr>
            <a:t>kwake</a:t>
          </a:r>
          <a:r>
            <a:rPr lang="en-GB" sz="3200" b="1" dirty="0" smtClean="0">
              <a:solidFill>
                <a:schemeClr val="tx1"/>
              </a:solidFill>
            </a:rPr>
            <a:t> pa </a:t>
          </a:r>
          <a:r>
            <a:rPr lang="en-GB" sz="3200" b="1" dirty="0" err="1" smtClean="0">
              <a:solidFill>
                <a:schemeClr val="tx1"/>
              </a:solidFill>
            </a:rPr>
            <a:t>nkhope</a:t>
          </a:r>
          <a:r>
            <a:rPr lang="en-GB" sz="3200" b="1" dirty="0" smtClean="0">
              <a:solidFill>
                <a:schemeClr val="tx1"/>
              </a:solidFill>
            </a:rPr>
            <a:t> </a:t>
          </a:r>
          <a:r>
            <a:rPr lang="en-GB" sz="3200" b="1" dirty="0" err="1" smtClean="0">
              <a:solidFill>
                <a:schemeClr val="tx1"/>
              </a:solidFill>
            </a:rPr>
            <a:t>yawo</a:t>
          </a:r>
          <a:r>
            <a:rPr lang="en-GB" sz="3200" b="1" dirty="0" smtClean="0">
              <a:solidFill>
                <a:schemeClr val="tx1"/>
              </a:solidFill>
            </a:rPr>
            <a:t>.</a:t>
          </a:r>
          <a:endParaRPr lang="en-US" sz="3200" b="1" dirty="0">
            <a:solidFill>
              <a:schemeClr val="tx1"/>
            </a:solidFill>
          </a:endParaRPr>
        </a:p>
      </dgm:t>
    </dgm:pt>
    <dgm:pt modelId="{B6AA3A2F-4F17-45C0-B884-D8CA2E052EBA}" type="parTrans" cxnId="{1CF60C2A-DD1A-4D03-898F-3228232E65E8}">
      <dgm:prSet/>
      <dgm:spPr/>
      <dgm:t>
        <a:bodyPr/>
        <a:lstStyle/>
        <a:p>
          <a:endParaRPr lang="en-US"/>
        </a:p>
      </dgm:t>
    </dgm:pt>
    <dgm:pt modelId="{B9602400-C358-4D30-8C9A-A992EFBA45BE}" type="sibTrans" cxnId="{1CF60C2A-DD1A-4D03-898F-3228232E65E8}">
      <dgm:prSet/>
      <dgm:spPr/>
      <dgm:t>
        <a:bodyPr/>
        <a:lstStyle/>
        <a:p>
          <a:endParaRPr lang="en-US"/>
        </a:p>
      </dgm:t>
    </dgm:pt>
    <dgm:pt modelId="{B550B0C0-7FBB-496A-B54F-5DB01953F1EA}">
      <dgm:prSet custT="1"/>
      <dgm:spPr>
        <a:solidFill>
          <a:srgbClr val="FF0000"/>
        </a:solidFill>
      </dgm:spPr>
      <dgm:t>
        <a:bodyPr/>
        <a:lstStyle/>
        <a:p>
          <a:pPr rtl="0"/>
          <a:r>
            <a:rPr lang="en-US" sz="2800" b="1" dirty="0" err="1" smtClean="0">
              <a:solidFill>
                <a:schemeClr val="tx1"/>
              </a:solidFill>
            </a:rPr>
            <a:t>Iwowa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angathe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kuchitira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umboni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moyo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umene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sudzafa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konse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ngakhale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zitavuta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chotani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ndiponso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m’nthawi</a:t>
          </a:r>
          <a:r>
            <a:rPr lang="en-US" sz="2800" b="1" dirty="0" smtClean="0">
              <a:solidFill>
                <a:schemeClr val="tx1"/>
              </a:solidFill>
            </a:rPr>
            <a:t> </a:t>
          </a:r>
          <a:r>
            <a:rPr lang="en-US" sz="2800" b="1" dirty="0" err="1" smtClean="0">
              <a:solidFill>
                <a:schemeClr val="tx1"/>
              </a:solidFill>
            </a:rPr>
            <a:t>yamasautso</a:t>
          </a:r>
          <a:r>
            <a:rPr lang="en-US" sz="2800" b="1" dirty="0" smtClean="0">
              <a:solidFill>
                <a:schemeClr val="tx1"/>
              </a:solidFill>
            </a:rPr>
            <a:t>.</a:t>
          </a:r>
          <a:endParaRPr lang="en-US" sz="2800" b="1" dirty="0">
            <a:solidFill>
              <a:schemeClr val="tx1"/>
            </a:solidFill>
          </a:endParaRPr>
        </a:p>
      </dgm:t>
    </dgm:pt>
    <dgm:pt modelId="{9D41F635-0730-4C7B-A0A2-D8AC02D6CC6B}" type="parTrans" cxnId="{BF4AED54-D9DA-4B67-BDD6-EE24B23E8DED}">
      <dgm:prSet/>
      <dgm:spPr/>
      <dgm:t>
        <a:bodyPr/>
        <a:lstStyle/>
        <a:p>
          <a:endParaRPr lang="en-US"/>
        </a:p>
      </dgm:t>
    </dgm:pt>
    <dgm:pt modelId="{3B2DCA9D-8209-4D1E-A33D-1306119C50C9}" type="sibTrans" cxnId="{BF4AED54-D9DA-4B67-BDD6-EE24B23E8DED}">
      <dgm:prSet/>
      <dgm:spPr/>
      <dgm:t>
        <a:bodyPr/>
        <a:lstStyle/>
        <a:p>
          <a:endParaRPr lang="en-US"/>
        </a:p>
      </dgm:t>
    </dgm:pt>
    <dgm:pt modelId="{F08DE01C-A365-49EB-8A3D-F33F668BD816}" type="pres">
      <dgm:prSet presAssocID="{302E3E8A-6B87-4597-B1B1-0CFEE175F30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8A034B-3813-4842-B92A-72A72E30BC21}" type="pres">
      <dgm:prSet presAssocID="{302E3E8A-6B87-4597-B1B1-0CFEE175F307}" presName="fgShape" presStyleLbl="fgShp" presStyleIdx="0" presStyleCnt="1" custLinFactNeighborX="-828" custLinFactNeighborY="41054"/>
      <dgm:spPr>
        <a:solidFill>
          <a:schemeClr val="accent5">
            <a:lumMod val="75000"/>
          </a:schemeClr>
        </a:solidFill>
      </dgm:spPr>
    </dgm:pt>
    <dgm:pt modelId="{073FF77F-5C80-496B-A300-CDC8158917AD}" type="pres">
      <dgm:prSet presAssocID="{302E3E8A-6B87-4597-B1B1-0CFEE175F307}" presName="linComp" presStyleCnt="0"/>
      <dgm:spPr/>
    </dgm:pt>
    <dgm:pt modelId="{84FF5A4F-EB0F-4E3D-816A-4399C7F03B97}" type="pres">
      <dgm:prSet presAssocID="{2543DF9F-FE43-4420-BE1C-D1B45081ED65}" presName="compNode" presStyleCnt="0"/>
      <dgm:spPr/>
    </dgm:pt>
    <dgm:pt modelId="{5DACC210-9B6A-438D-ABE8-1FEBD0BCFF70}" type="pres">
      <dgm:prSet presAssocID="{2543DF9F-FE43-4420-BE1C-D1B45081ED65}" presName="bkgdShape" presStyleLbl="node1" presStyleIdx="0" presStyleCnt="4"/>
      <dgm:spPr/>
      <dgm:t>
        <a:bodyPr/>
        <a:lstStyle/>
        <a:p>
          <a:endParaRPr lang="en-US"/>
        </a:p>
      </dgm:t>
    </dgm:pt>
    <dgm:pt modelId="{099D0BAB-AA52-4EE8-8AF7-A95FC2282B03}" type="pres">
      <dgm:prSet presAssocID="{2543DF9F-FE43-4420-BE1C-D1B45081ED65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7BE569-F537-431E-93F2-5188BFA0DA35}" type="pres">
      <dgm:prSet presAssocID="{2543DF9F-FE43-4420-BE1C-D1B45081ED65}" presName="invisiNode" presStyleLbl="node1" presStyleIdx="0" presStyleCnt="4"/>
      <dgm:spPr/>
    </dgm:pt>
    <dgm:pt modelId="{118A9C06-0875-44BB-A527-13090253F706}" type="pres">
      <dgm:prSet presAssocID="{2543DF9F-FE43-4420-BE1C-D1B45081ED65}" presName="imagNode" presStyleLbl="fgImgPlace1" presStyleIdx="0" presStyleCnt="4" custScaleX="94310" custScaleY="97544" custLinFactNeighborX="-3683" custLinFactNeighborY="-3701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C85FE96-0242-4D3C-85DF-9891777CF8B9}" type="pres">
      <dgm:prSet presAssocID="{A6CCFF61-2A4E-4735-84D4-3F576A6FC67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2C2C5BC-5409-4EB6-AC4B-E59FE9C89EDB}" type="pres">
      <dgm:prSet presAssocID="{A901ED69-D8DA-48BC-853F-A7003B4E6469}" presName="compNode" presStyleCnt="0"/>
      <dgm:spPr/>
    </dgm:pt>
    <dgm:pt modelId="{C58E0AFE-F772-4354-AA58-0912075CB44E}" type="pres">
      <dgm:prSet presAssocID="{A901ED69-D8DA-48BC-853F-A7003B4E6469}" presName="bkgdShape" presStyleLbl="node1" presStyleIdx="1" presStyleCnt="4"/>
      <dgm:spPr/>
      <dgm:t>
        <a:bodyPr/>
        <a:lstStyle/>
        <a:p>
          <a:endParaRPr lang="en-US"/>
        </a:p>
      </dgm:t>
    </dgm:pt>
    <dgm:pt modelId="{D00C0931-C7F1-45BB-8EA1-D7741CFC24F8}" type="pres">
      <dgm:prSet presAssocID="{A901ED69-D8DA-48BC-853F-A7003B4E6469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CA72C2-E202-49BD-8F8B-0F9701F8C9BF}" type="pres">
      <dgm:prSet presAssocID="{A901ED69-D8DA-48BC-853F-A7003B4E6469}" presName="invisiNode" presStyleLbl="node1" presStyleIdx="1" presStyleCnt="4"/>
      <dgm:spPr/>
    </dgm:pt>
    <dgm:pt modelId="{5F1C3D2D-8C40-48D5-A95E-8DE164F84631}" type="pres">
      <dgm:prSet presAssocID="{A901ED69-D8DA-48BC-853F-A7003B4E6469}" presName="imagNode" presStyleLbl="fgImgPlace1" presStyleIdx="1" presStyleCnt="4" custScaleX="94713" custScaleY="93454" custLinFactNeighborX="1228" custLinFactNeighborY="-3660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3033FC1-B82D-4A46-9D3E-F1220F285690}" type="pres">
      <dgm:prSet presAssocID="{B3823E1A-507E-489E-BB83-EFEF3B99FC6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4F72A42-1298-42F1-B571-0469FE016131}" type="pres">
      <dgm:prSet presAssocID="{0E0DEB40-56C7-4B14-A2C4-B12936C8E6C9}" presName="compNode" presStyleCnt="0"/>
      <dgm:spPr/>
    </dgm:pt>
    <dgm:pt modelId="{768FB085-E31F-4ADF-BD30-CA2AB0209311}" type="pres">
      <dgm:prSet presAssocID="{0E0DEB40-56C7-4B14-A2C4-B12936C8E6C9}" presName="bkgdShape" presStyleLbl="node1" presStyleIdx="2" presStyleCnt="4"/>
      <dgm:spPr/>
      <dgm:t>
        <a:bodyPr/>
        <a:lstStyle/>
        <a:p>
          <a:endParaRPr lang="en-US"/>
        </a:p>
      </dgm:t>
    </dgm:pt>
    <dgm:pt modelId="{E36AE04B-7743-4E8B-BB4C-C154DBAE02CB}" type="pres">
      <dgm:prSet presAssocID="{0E0DEB40-56C7-4B14-A2C4-B12936C8E6C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85ADF4-2469-4948-A093-F5CD9B7D0A2E}" type="pres">
      <dgm:prSet presAssocID="{0E0DEB40-56C7-4B14-A2C4-B12936C8E6C9}" presName="invisiNode" presStyleLbl="node1" presStyleIdx="2" presStyleCnt="4"/>
      <dgm:spPr/>
    </dgm:pt>
    <dgm:pt modelId="{7FBE2CD9-204D-46C5-87AD-98BF030D5BCD}" type="pres">
      <dgm:prSet presAssocID="{0E0DEB40-56C7-4B14-A2C4-B12936C8E6C9}" presName="imagNode" presStyleLbl="fgImgPlace1" presStyleIdx="2" presStyleCnt="4" custScaleX="99210" custScaleY="91472" custLinFactNeighborX="-3272" custLinFactNeighborY="-3373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E5F123F-084D-40A6-9CEF-7BB573292C45}" type="pres">
      <dgm:prSet presAssocID="{B9602400-C358-4D30-8C9A-A992EFBA45B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070B527-3AE3-4228-B856-CA8A707BD045}" type="pres">
      <dgm:prSet presAssocID="{B550B0C0-7FBB-496A-B54F-5DB01953F1EA}" presName="compNode" presStyleCnt="0"/>
      <dgm:spPr/>
    </dgm:pt>
    <dgm:pt modelId="{A5A3090C-D909-4B00-8AC3-02656034D8FA}" type="pres">
      <dgm:prSet presAssocID="{B550B0C0-7FBB-496A-B54F-5DB01953F1EA}" presName="bkgdShape" presStyleLbl="node1" presStyleIdx="3" presStyleCnt="4" custLinFactNeighborX="2277"/>
      <dgm:spPr/>
      <dgm:t>
        <a:bodyPr/>
        <a:lstStyle/>
        <a:p>
          <a:endParaRPr lang="en-US"/>
        </a:p>
      </dgm:t>
    </dgm:pt>
    <dgm:pt modelId="{B7335283-3D3F-4BB5-B66B-5954AC3D00FE}" type="pres">
      <dgm:prSet presAssocID="{B550B0C0-7FBB-496A-B54F-5DB01953F1EA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44CD8C-6A94-4BB1-A275-80369FD6CCED}" type="pres">
      <dgm:prSet presAssocID="{B550B0C0-7FBB-496A-B54F-5DB01953F1EA}" presName="invisiNode" presStyleLbl="node1" presStyleIdx="3" presStyleCnt="4"/>
      <dgm:spPr/>
    </dgm:pt>
    <dgm:pt modelId="{1E22FE22-7DF3-436D-B9E3-681CCC89C0A5}" type="pres">
      <dgm:prSet presAssocID="{B550B0C0-7FBB-496A-B54F-5DB01953F1EA}" presName="imagNode" presStyleLbl="fgImgPlace1" presStyleIdx="3" presStyleCnt="4" custScaleX="101255" custScaleY="91472" custLinFactNeighborX="409" custLinFactNeighborY="-353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4E1D6345-1338-4990-9162-FE575129090B}" type="presOf" srcId="{302E3E8A-6B87-4597-B1B1-0CFEE175F307}" destId="{F08DE01C-A365-49EB-8A3D-F33F668BD816}" srcOrd="0" destOrd="0" presId="urn:microsoft.com/office/officeart/2005/8/layout/hList7#10"/>
    <dgm:cxn modelId="{EF68AABE-CA0D-45B1-83FB-38420DE36342}" type="presOf" srcId="{A901ED69-D8DA-48BC-853F-A7003B4E6469}" destId="{D00C0931-C7F1-45BB-8EA1-D7741CFC24F8}" srcOrd="1" destOrd="0" presId="urn:microsoft.com/office/officeart/2005/8/layout/hList7#10"/>
    <dgm:cxn modelId="{DF950BA4-7749-48E6-BE5A-083E2CC45827}" type="presOf" srcId="{B550B0C0-7FBB-496A-B54F-5DB01953F1EA}" destId="{B7335283-3D3F-4BB5-B66B-5954AC3D00FE}" srcOrd="1" destOrd="0" presId="urn:microsoft.com/office/officeart/2005/8/layout/hList7#10"/>
    <dgm:cxn modelId="{283EBE7C-6926-4525-8819-6AB3903E24C7}" type="presOf" srcId="{A901ED69-D8DA-48BC-853F-A7003B4E6469}" destId="{C58E0AFE-F772-4354-AA58-0912075CB44E}" srcOrd="0" destOrd="0" presId="urn:microsoft.com/office/officeart/2005/8/layout/hList7#10"/>
    <dgm:cxn modelId="{14040C99-F87D-4A18-9DB7-095E7CDB5968}" srcId="{302E3E8A-6B87-4597-B1B1-0CFEE175F307}" destId="{2543DF9F-FE43-4420-BE1C-D1B45081ED65}" srcOrd="0" destOrd="0" parTransId="{E012C283-D7AD-4EE2-B984-41B4EE2E405F}" sibTransId="{A6CCFF61-2A4E-4735-84D4-3F576A6FC67A}"/>
    <dgm:cxn modelId="{5E62566D-1A44-4DB5-8A0E-5D462E41FD0D}" srcId="{302E3E8A-6B87-4597-B1B1-0CFEE175F307}" destId="{A901ED69-D8DA-48BC-853F-A7003B4E6469}" srcOrd="1" destOrd="0" parTransId="{7D773A42-6B54-4198-A5D8-3B2F8163899B}" sibTransId="{B3823E1A-507E-489E-BB83-EFEF3B99FC69}"/>
    <dgm:cxn modelId="{8D326CCF-0E80-4982-A9CB-855AF8CFDEC7}" type="presOf" srcId="{0E0DEB40-56C7-4B14-A2C4-B12936C8E6C9}" destId="{E36AE04B-7743-4E8B-BB4C-C154DBAE02CB}" srcOrd="1" destOrd="0" presId="urn:microsoft.com/office/officeart/2005/8/layout/hList7#10"/>
    <dgm:cxn modelId="{5BB97A28-2338-4B0E-AF21-876F90066D41}" type="presOf" srcId="{0E0DEB40-56C7-4B14-A2C4-B12936C8E6C9}" destId="{768FB085-E31F-4ADF-BD30-CA2AB0209311}" srcOrd="0" destOrd="0" presId="urn:microsoft.com/office/officeart/2005/8/layout/hList7#10"/>
    <dgm:cxn modelId="{A89F2B96-1CD6-4A80-B64C-D7EBE3237645}" type="presOf" srcId="{2543DF9F-FE43-4420-BE1C-D1B45081ED65}" destId="{5DACC210-9B6A-438D-ABE8-1FEBD0BCFF70}" srcOrd="0" destOrd="0" presId="urn:microsoft.com/office/officeart/2005/8/layout/hList7#10"/>
    <dgm:cxn modelId="{FB41F604-D1C6-4C8F-BECA-C1CB4C2BD2A8}" type="presOf" srcId="{A6CCFF61-2A4E-4735-84D4-3F576A6FC67A}" destId="{1C85FE96-0242-4D3C-85DF-9891777CF8B9}" srcOrd="0" destOrd="0" presId="urn:microsoft.com/office/officeart/2005/8/layout/hList7#10"/>
    <dgm:cxn modelId="{F44D2800-8744-4E76-9DE4-6205B5CE00B4}" type="presOf" srcId="{2543DF9F-FE43-4420-BE1C-D1B45081ED65}" destId="{099D0BAB-AA52-4EE8-8AF7-A95FC2282B03}" srcOrd="1" destOrd="0" presId="urn:microsoft.com/office/officeart/2005/8/layout/hList7#10"/>
    <dgm:cxn modelId="{5DBC78EB-4B0F-4908-AE4D-F8FE5259221A}" type="presOf" srcId="{B9602400-C358-4D30-8C9A-A992EFBA45BE}" destId="{BE5F123F-084D-40A6-9CEF-7BB573292C45}" srcOrd="0" destOrd="0" presId="urn:microsoft.com/office/officeart/2005/8/layout/hList7#10"/>
    <dgm:cxn modelId="{1CF60C2A-DD1A-4D03-898F-3228232E65E8}" srcId="{302E3E8A-6B87-4597-B1B1-0CFEE175F307}" destId="{0E0DEB40-56C7-4B14-A2C4-B12936C8E6C9}" srcOrd="2" destOrd="0" parTransId="{B6AA3A2F-4F17-45C0-B884-D8CA2E052EBA}" sibTransId="{B9602400-C358-4D30-8C9A-A992EFBA45BE}"/>
    <dgm:cxn modelId="{BF4AED54-D9DA-4B67-BDD6-EE24B23E8DED}" srcId="{302E3E8A-6B87-4597-B1B1-0CFEE175F307}" destId="{B550B0C0-7FBB-496A-B54F-5DB01953F1EA}" srcOrd="3" destOrd="0" parTransId="{9D41F635-0730-4C7B-A0A2-D8AC02D6CC6B}" sibTransId="{3B2DCA9D-8209-4D1E-A33D-1306119C50C9}"/>
    <dgm:cxn modelId="{6100601B-4D64-4A83-A6E1-17A944EC453F}" type="presOf" srcId="{B3823E1A-507E-489E-BB83-EFEF3B99FC69}" destId="{E3033FC1-B82D-4A46-9D3E-F1220F285690}" srcOrd="0" destOrd="0" presId="urn:microsoft.com/office/officeart/2005/8/layout/hList7#10"/>
    <dgm:cxn modelId="{84131B90-E6B9-4066-AFE7-F3A8BCC3BA41}" type="presOf" srcId="{B550B0C0-7FBB-496A-B54F-5DB01953F1EA}" destId="{A5A3090C-D909-4B00-8AC3-02656034D8FA}" srcOrd="0" destOrd="0" presId="urn:microsoft.com/office/officeart/2005/8/layout/hList7#10"/>
    <dgm:cxn modelId="{5AE459F1-F46F-43B0-8A20-47E0CF79F01A}" type="presParOf" srcId="{F08DE01C-A365-49EB-8A3D-F33F668BD816}" destId="{8D8A034B-3813-4842-B92A-72A72E30BC21}" srcOrd="0" destOrd="0" presId="urn:microsoft.com/office/officeart/2005/8/layout/hList7#10"/>
    <dgm:cxn modelId="{956913B0-B0A0-4F28-981F-AB0AA839B954}" type="presParOf" srcId="{F08DE01C-A365-49EB-8A3D-F33F668BD816}" destId="{073FF77F-5C80-496B-A300-CDC8158917AD}" srcOrd="1" destOrd="0" presId="urn:microsoft.com/office/officeart/2005/8/layout/hList7#10"/>
    <dgm:cxn modelId="{727C3A92-8BB1-40AE-A06D-243E64B31B0C}" type="presParOf" srcId="{073FF77F-5C80-496B-A300-CDC8158917AD}" destId="{84FF5A4F-EB0F-4E3D-816A-4399C7F03B97}" srcOrd="0" destOrd="0" presId="urn:microsoft.com/office/officeart/2005/8/layout/hList7#10"/>
    <dgm:cxn modelId="{3655F0F8-CB46-4E50-A19D-41906D8586A2}" type="presParOf" srcId="{84FF5A4F-EB0F-4E3D-816A-4399C7F03B97}" destId="{5DACC210-9B6A-438D-ABE8-1FEBD0BCFF70}" srcOrd="0" destOrd="0" presId="urn:microsoft.com/office/officeart/2005/8/layout/hList7#10"/>
    <dgm:cxn modelId="{3ABF0A43-389A-4A92-A102-0DA27BF9120F}" type="presParOf" srcId="{84FF5A4F-EB0F-4E3D-816A-4399C7F03B97}" destId="{099D0BAB-AA52-4EE8-8AF7-A95FC2282B03}" srcOrd="1" destOrd="0" presId="urn:microsoft.com/office/officeart/2005/8/layout/hList7#10"/>
    <dgm:cxn modelId="{9B50E653-FEFF-4EBD-824A-F944FEF91953}" type="presParOf" srcId="{84FF5A4F-EB0F-4E3D-816A-4399C7F03B97}" destId="{FA7BE569-F537-431E-93F2-5188BFA0DA35}" srcOrd="2" destOrd="0" presId="urn:microsoft.com/office/officeart/2005/8/layout/hList7#10"/>
    <dgm:cxn modelId="{E8CB0B55-4C9B-4955-836A-92C6850397D2}" type="presParOf" srcId="{84FF5A4F-EB0F-4E3D-816A-4399C7F03B97}" destId="{118A9C06-0875-44BB-A527-13090253F706}" srcOrd="3" destOrd="0" presId="urn:microsoft.com/office/officeart/2005/8/layout/hList7#10"/>
    <dgm:cxn modelId="{B6C51C63-D682-42F3-BC0A-E71A4854AF07}" type="presParOf" srcId="{073FF77F-5C80-496B-A300-CDC8158917AD}" destId="{1C85FE96-0242-4D3C-85DF-9891777CF8B9}" srcOrd="1" destOrd="0" presId="urn:microsoft.com/office/officeart/2005/8/layout/hList7#10"/>
    <dgm:cxn modelId="{934C3526-9218-4553-9E34-A65441FA2D72}" type="presParOf" srcId="{073FF77F-5C80-496B-A300-CDC8158917AD}" destId="{E2C2C5BC-5409-4EB6-AC4B-E59FE9C89EDB}" srcOrd="2" destOrd="0" presId="urn:microsoft.com/office/officeart/2005/8/layout/hList7#10"/>
    <dgm:cxn modelId="{5E38E275-87C6-40C1-869C-124340408442}" type="presParOf" srcId="{E2C2C5BC-5409-4EB6-AC4B-E59FE9C89EDB}" destId="{C58E0AFE-F772-4354-AA58-0912075CB44E}" srcOrd="0" destOrd="0" presId="urn:microsoft.com/office/officeart/2005/8/layout/hList7#10"/>
    <dgm:cxn modelId="{E5C24524-8FCF-421E-B4B7-E88E6C12307A}" type="presParOf" srcId="{E2C2C5BC-5409-4EB6-AC4B-E59FE9C89EDB}" destId="{D00C0931-C7F1-45BB-8EA1-D7741CFC24F8}" srcOrd="1" destOrd="0" presId="urn:microsoft.com/office/officeart/2005/8/layout/hList7#10"/>
    <dgm:cxn modelId="{51CAA71C-2542-462A-82AE-35465E669B88}" type="presParOf" srcId="{E2C2C5BC-5409-4EB6-AC4B-E59FE9C89EDB}" destId="{92CA72C2-E202-49BD-8F8B-0F9701F8C9BF}" srcOrd="2" destOrd="0" presId="urn:microsoft.com/office/officeart/2005/8/layout/hList7#10"/>
    <dgm:cxn modelId="{6BFD00A1-4F7B-4C19-BD7D-5D5747ACE345}" type="presParOf" srcId="{E2C2C5BC-5409-4EB6-AC4B-E59FE9C89EDB}" destId="{5F1C3D2D-8C40-48D5-A95E-8DE164F84631}" srcOrd="3" destOrd="0" presId="urn:microsoft.com/office/officeart/2005/8/layout/hList7#10"/>
    <dgm:cxn modelId="{7A77806D-4A7F-4727-BED7-05BEF87E5034}" type="presParOf" srcId="{073FF77F-5C80-496B-A300-CDC8158917AD}" destId="{E3033FC1-B82D-4A46-9D3E-F1220F285690}" srcOrd="3" destOrd="0" presId="urn:microsoft.com/office/officeart/2005/8/layout/hList7#10"/>
    <dgm:cxn modelId="{2E1C547C-52A7-4BAE-ACE7-51907CB080D0}" type="presParOf" srcId="{073FF77F-5C80-496B-A300-CDC8158917AD}" destId="{14F72A42-1298-42F1-B571-0469FE016131}" srcOrd="4" destOrd="0" presId="urn:microsoft.com/office/officeart/2005/8/layout/hList7#10"/>
    <dgm:cxn modelId="{8AB7B780-B114-4493-898E-EE27ABFA6D55}" type="presParOf" srcId="{14F72A42-1298-42F1-B571-0469FE016131}" destId="{768FB085-E31F-4ADF-BD30-CA2AB0209311}" srcOrd="0" destOrd="0" presId="urn:microsoft.com/office/officeart/2005/8/layout/hList7#10"/>
    <dgm:cxn modelId="{E1BEB1E5-87D2-463F-A090-208102E61428}" type="presParOf" srcId="{14F72A42-1298-42F1-B571-0469FE016131}" destId="{E36AE04B-7743-4E8B-BB4C-C154DBAE02CB}" srcOrd="1" destOrd="0" presId="urn:microsoft.com/office/officeart/2005/8/layout/hList7#10"/>
    <dgm:cxn modelId="{04E5C6BF-10F4-48FF-93B6-1A0ED5F5AA4D}" type="presParOf" srcId="{14F72A42-1298-42F1-B571-0469FE016131}" destId="{F185ADF4-2469-4948-A093-F5CD9B7D0A2E}" srcOrd="2" destOrd="0" presId="urn:microsoft.com/office/officeart/2005/8/layout/hList7#10"/>
    <dgm:cxn modelId="{7D061507-2C46-4927-BF9C-2197E4362916}" type="presParOf" srcId="{14F72A42-1298-42F1-B571-0469FE016131}" destId="{7FBE2CD9-204D-46C5-87AD-98BF030D5BCD}" srcOrd="3" destOrd="0" presId="urn:microsoft.com/office/officeart/2005/8/layout/hList7#10"/>
    <dgm:cxn modelId="{F0FD20C4-1737-4B14-948F-7DCC9F7B1752}" type="presParOf" srcId="{073FF77F-5C80-496B-A300-CDC8158917AD}" destId="{BE5F123F-084D-40A6-9CEF-7BB573292C45}" srcOrd="5" destOrd="0" presId="urn:microsoft.com/office/officeart/2005/8/layout/hList7#10"/>
    <dgm:cxn modelId="{7596B3A6-3114-48F2-91A8-79A42CCD06A2}" type="presParOf" srcId="{073FF77F-5C80-496B-A300-CDC8158917AD}" destId="{E070B527-3AE3-4228-B856-CA8A707BD045}" srcOrd="6" destOrd="0" presId="urn:microsoft.com/office/officeart/2005/8/layout/hList7#10"/>
    <dgm:cxn modelId="{3B517849-5AE5-4A08-9550-78E4A1E949F7}" type="presParOf" srcId="{E070B527-3AE3-4228-B856-CA8A707BD045}" destId="{A5A3090C-D909-4B00-8AC3-02656034D8FA}" srcOrd="0" destOrd="0" presId="urn:microsoft.com/office/officeart/2005/8/layout/hList7#10"/>
    <dgm:cxn modelId="{82584B6F-AC40-498F-A8FF-21EE1F8FB083}" type="presParOf" srcId="{E070B527-3AE3-4228-B856-CA8A707BD045}" destId="{B7335283-3D3F-4BB5-B66B-5954AC3D00FE}" srcOrd="1" destOrd="0" presId="urn:microsoft.com/office/officeart/2005/8/layout/hList7#10"/>
    <dgm:cxn modelId="{35CC01A1-EEF1-4F14-A33A-AA30E4456CE4}" type="presParOf" srcId="{E070B527-3AE3-4228-B856-CA8A707BD045}" destId="{1544CD8C-6A94-4BB1-A275-80369FD6CCED}" srcOrd="2" destOrd="0" presId="urn:microsoft.com/office/officeart/2005/8/layout/hList7#10"/>
    <dgm:cxn modelId="{FADB7FB8-DEDA-4499-802B-B1BD7173561F}" type="presParOf" srcId="{E070B527-3AE3-4228-B856-CA8A707BD045}" destId="{1E22FE22-7DF3-436D-B9E3-681CCC89C0A5}" srcOrd="3" destOrd="0" presId="urn:microsoft.com/office/officeart/2005/8/layout/hList7#1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46264070-7675-4620-8EA4-B33B0765FF62}" type="doc">
      <dgm:prSet loTypeId="urn:microsoft.com/office/officeart/2005/8/layout/vList3#1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18EF03-8A0F-4DE1-85AF-D2DF29A5A08E}">
      <dgm:prSet custT="1"/>
      <dgm:spPr/>
      <dgm:t>
        <a:bodyPr/>
        <a:lstStyle/>
        <a:p>
          <a:pPr rtl="0"/>
          <a:r>
            <a:rPr lang="en-US" sz="2400" b="1" dirty="0" smtClean="0"/>
            <a:t>1. “</a:t>
          </a:r>
          <a:r>
            <a:rPr lang="pt-BR" sz="2400" b="1" dirty="0" smtClean="0"/>
            <a:t>Maso awo adatsekuka nazindikira Yesu” Kodi ndi nthawi ziti pomwe nafenso timamuzindikira Yesu m’moyo wathu?</a:t>
          </a:r>
          <a:endParaRPr lang="en-US" sz="2400" b="1" dirty="0"/>
        </a:p>
      </dgm:t>
    </dgm:pt>
    <dgm:pt modelId="{E22AF92A-F2A4-44A9-8EC5-E540B3221290}" type="parTrans" cxnId="{9CFC5BA8-FA24-4FB2-9751-EFEC2AD904F8}">
      <dgm:prSet/>
      <dgm:spPr/>
      <dgm:t>
        <a:bodyPr/>
        <a:lstStyle/>
        <a:p>
          <a:endParaRPr lang="en-US" sz="2000"/>
        </a:p>
      </dgm:t>
    </dgm:pt>
    <dgm:pt modelId="{70468A77-F4FD-4B34-9933-CC116353D53A}" type="sibTrans" cxnId="{9CFC5BA8-FA24-4FB2-9751-EFEC2AD904F8}">
      <dgm:prSet/>
      <dgm:spPr/>
      <dgm:t>
        <a:bodyPr/>
        <a:lstStyle/>
        <a:p>
          <a:endParaRPr lang="en-US" sz="2000"/>
        </a:p>
      </dgm:t>
    </dgm:pt>
    <dgm:pt modelId="{01DF6072-51DB-4220-B06D-A47D1D5B59D6}">
      <dgm:prSet custT="1"/>
      <dgm:spPr/>
      <dgm:t>
        <a:bodyPr/>
        <a:lstStyle/>
        <a:p>
          <a:pPr rtl="0"/>
          <a:r>
            <a:rPr lang="en-US" sz="2000" b="1" dirty="0" smtClean="0"/>
            <a:t>2. </a:t>
          </a:r>
          <a:r>
            <a:rPr lang="en-US" sz="2400" b="1" dirty="0" err="1" smtClean="0"/>
            <a:t>Ophunzira</a:t>
          </a:r>
          <a:r>
            <a:rPr lang="en-US" sz="2400" b="1" dirty="0" smtClean="0"/>
            <a:t> </a:t>
          </a:r>
          <a:r>
            <a:rPr lang="en-US" sz="2400" b="1" dirty="0" err="1" smtClean="0"/>
            <a:t>aja</a:t>
          </a:r>
          <a:r>
            <a:rPr lang="en-US" sz="2400" b="1" dirty="0" smtClean="0"/>
            <a:t> </a:t>
          </a:r>
          <a:r>
            <a:rPr lang="en-US" sz="2400" b="1" dirty="0" err="1" smtClean="0"/>
            <a:t>mofulumira</a:t>
          </a:r>
          <a:r>
            <a:rPr lang="en-US" sz="2400" b="1" dirty="0" smtClean="0"/>
            <a:t> </a:t>
          </a:r>
          <a:r>
            <a:rPr lang="en-US" sz="2400" b="1" dirty="0" err="1" smtClean="0"/>
            <a:t>adanyamuka</a:t>
          </a:r>
          <a:r>
            <a:rPr lang="en-US" sz="2400" b="1" dirty="0" smtClean="0"/>
            <a:t> </a:t>
          </a:r>
          <a:r>
            <a:rPr lang="en-US" sz="2400" b="1" dirty="0" err="1" smtClean="0"/>
            <a:t>nabwerera</a:t>
          </a:r>
          <a:r>
            <a:rPr lang="en-US" sz="2400" b="1" dirty="0" smtClean="0"/>
            <a:t> ku </a:t>
          </a:r>
          <a:r>
            <a:rPr lang="en-US" sz="2400" b="1" dirty="0" err="1" smtClean="0"/>
            <a:t>Yerusalemu</a:t>
          </a:r>
          <a:r>
            <a:rPr lang="en-US" sz="2400" b="1" dirty="0" smtClean="0"/>
            <a:t>” (cf. </a:t>
          </a:r>
          <a:r>
            <a:rPr lang="en-US" sz="2400" b="1" i="1" dirty="0" smtClean="0"/>
            <a:t>Lk</a:t>
          </a:r>
          <a:r>
            <a:rPr lang="en-US" sz="2400" b="1" dirty="0" smtClean="0"/>
            <a:t> 24:33): </a:t>
          </a:r>
          <a:r>
            <a:rPr lang="en-US" sz="2400" b="1" dirty="0" err="1" smtClean="0"/>
            <a:t>Ndi</a:t>
          </a:r>
          <a:r>
            <a:rPr lang="en-US" sz="2400" b="1" dirty="0" smtClean="0"/>
            <a:t> </a:t>
          </a:r>
          <a:r>
            <a:rPr lang="en-US" sz="2400" b="1" dirty="0" err="1" smtClean="0"/>
            <a:t>chukwa</a:t>
          </a:r>
          <a:r>
            <a:rPr lang="en-US" sz="2400" b="1" dirty="0" smtClean="0"/>
            <a:t> </a:t>
          </a:r>
          <a:r>
            <a:rPr lang="en-US" sz="2400" b="1" dirty="0" err="1" smtClean="0"/>
            <a:t>chiyani</a:t>
          </a:r>
          <a:r>
            <a:rPr lang="en-US" sz="2400" b="1" dirty="0" smtClean="0"/>
            <a:t> </a:t>
          </a:r>
          <a:r>
            <a:rPr lang="en-US" sz="2400" b="1" dirty="0" err="1" smtClean="0"/>
            <a:t>Ophunzira</a:t>
          </a:r>
          <a:r>
            <a:rPr lang="en-US" sz="2400" b="1" dirty="0" smtClean="0"/>
            <a:t> </a:t>
          </a:r>
          <a:r>
            <a:rPr lang="en-US" sz="2400" b="1" dirty="0" err="1" smtClean="0"/>
            <a:t>ananyamuka</a:t>
          </a:r>
          <a:r>
            <a:rPr lang="en-US" sz="2400" b="1" dirty="0" smtClean="0"/>
            <a:t> </a:t>
          </a:r>
          <a:r>
            <a:rPr lang="en-US" sz="2400" b="1" dirty="0" err="1" smtClean="0"/>
            <a:t>mofulumira</a:t>
          </a:r>
          <a:r>
            <a:rPr lang="en-US" sz="2400" b="1" dirty="0" smtClean="0"/>
            <a:t> </a:t>
          </a:r>
          <a:r>
            <a:rPr lang="en-US" sz="2400" b="1" dirty="0" err="1" smtClean="0"/>
            <a:t>kumabwerera</a:t>
          </a:r>
          <a:r>
            <a:rPr lang="en-US" sz="2400" b="1" dirty="0" smtClean="0"/>
            <a:t> ku </a:t>
          </a:r>
          <a:r>
            <a:rPr lang="en-US" sz="2400" b="1" dirty="0" err="1" smtClean="0"/>
            <a:t>Yerusalemu</a:t>
          </a:r>
          <a:r>
            <a:rPr lang="en-US" sz="2400" b="1" dirty="0" smtClean="0"/>
            <a:t>?</a:t>
          </a:r>
          <a:endParaRPr lang="en-US" sz="2400" b="1" dirty="0"/>
        </a:p>
      </dgm:t>
    </dgm:pt>
    <dgm:pt modelId="{8CF3CF18-A984-4B79-B54B-53469990064A}" type="parTrans" cxnId="{5D3A35FB-CB09-408B-9E76-68409F005F5F}">
      <dgm:prSet/>
      <dgm:spPr/>
      <dgm:t>
        <a:bodyPr/>
        <a:lstStyle/>
        <a:p>
          <a:endParaRPr lang="en-US" sz="2000"/>
        </a:p>
      </dgm:t>
    </dgm:pt>
    <dgm:pt modelId="{BAB664A8-DBB7-4395-803C-41EECBE717F5}" type="sibTrans" cxnId="{5D3A35FB-CB09-408B-9E76-68409F005F5F}">
      <dgm:prSet/>
      <dgm:spPr/>
      <dgm:t>
        <a:bodyPr/>
        <a:lstStyle/>
        <a:p>
          <a:endParaRPr lang="en-US" sz="2000"/>
        </a:p>
      </dgm:t>
    </dgm:pt>
    <dgm:pt modelId="{C451F4CE-5059-4F72-BBD7-8E9736A9802B}">
      <dgm:prSet custT="1"/>
      <dgm:spPr/>
      <dgm:t>
        <a:bodyPr/>
        <a:lstStyle/>
        <a:p>
          <a:pPr rtl="0"/>
          <a:r>
            <a:rPr lang="en-US" sz="2400" b="1" dirty="0" smtClean="0">
              <a:solidFill>
                <a:schemeClr val="tx1"/>
              </a:solidFill>
            </a:rPr>
            <a:t>3.  </a:t>
          </a:r>
          <a:r>
            <a:rPr lang="en-US" sz="2400" b="1" dirty="0" err="1" smtClean="0">
              <a:solidFill>
                <a:schemeClr val="tx1"/>
              </a:solidFill>
            </a:rPr>
            <a:t>Tikhale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atumiki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otani</a:t>
          </a:r>
          <a:r>
            <a:rPr lang="en-US" sz="2400" b="1" dirty="0" smtClean="0">
              <a:solidFill>
                <a:schemeClr val="tx1"/>
              </a:solidFill>
            </a:rPr>
            <a:t> mu </a:t>
          </a:r>
          <a:r>
            <a:rPr lang="en-US" sz="2400" b="1" dirty="0" err="1" smtClean="0">
              <a:solidFill>
                <a:schemeClr val="tx1"/>
              </a:solidFill>
            </a:rPr>
            <a:t>Mpingo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kuti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tikwaniritse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ntchito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yathu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mwa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chimwemwe</a:t>
          </a:r>
          <a:r>
            <a:rPr lang="en-US" sz="2400" b="1" dirty="0" smtClean="0">
              <a:solidFill>
                <a:schemeClr val="tx1"/>
              </a:solidFill>
            </a:rPr>
            <a:t>?  </a:t>
          </a:r>
          <a:endParaRPr lang="en-US" sz="2400" b="1" dirty="0">
            <a:solidFill>
              <a:schemeClr val="tx1"/>
            </a:solidFill>
          </a:endParaRPr>
        </a:p>
      </dgm:t>
    </dgm:pt>
    <dgm:pt modelId="{8470C317-C5F9-494C-9352-834E878C04D7}" type="parTrans" cxnId="{1FF673A5-734A-44EE-AD94-2181633631E3}">
      <dgm:prSet/>
      <dgm:spPr/>
      <dgm:t>
        <a:bodyPr/>
        <a:lstStyle/>
        <a:p>
          <a:endParaRPr lang="en-US" sz="2000"/>
        </a:p>
      </dgm:t>
    </dgm:pt>
    <dgm:pt modelId="{BE2EB02F-4859-4A63-AAED-41862AA7CDBA}" type="sibTrans" cxnId="{1FF673A5-734A-44EE-AD94-2181633631E3}">
      <dgm:prSet/>
      <dgm:spPr/>
      <dgm:t>
        <a:bodyPr/>
        <a:lstStyle/>
        <a:p>
          <a:endParaRPr lang="en-US" sz="2000"/>
        </a:p>
      </dgm:t>
    </dgm:pt>
    <dgm:pt modelId="{1607D731-F49B-4800-B45C-9C927A1E4543}" type="pres">
      <dgm:prSet presAssocID="{46264070-7675-4620-8EA4-B33B0765FF6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66E8B7-2E87-46E9-BE58-833A3264CD74}" type="pres">
      <dgm:prSet presAssocID="{EA18EF03-8A0F-4DE1-85AF-D2DF29A5A08E}" presName="composite" presStyleCnt="0"/>
      <dgm:spPr/>
    </dgm:pt>
    <dgm:pt modelId="{EA61F478-92EF-4A5B-A217-F30E189FCC7D}" type="pres">
      <dgm:prSet presAssocID="{EA18EF03-8A0F-4DE1-85AF-D2DF29A5A08E}" presName="imgShp" presStyleLbl="fgImgPlace1" presStyleIdx="0" presStyleCnt="3" custLinFactY="30529" custLinFactNeighborX="28269" custLinFactNeighborY="100000"/>
      <dgm:spPr/>
    </dgm:pt>
    <dgm:pt modelId="{A165B1F3-AC49-455F-9F71-0470588EB26C}" type="pres">
      <dgm:prSet presAssocID="{EA18EF03-8A0F-4DE1-85AF-D2DF29A5A08E}" presName="txShp" presStyleLbl="node1" presStyleIdx="0" presStyleCnt="3" custScaleX="1387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811112-F4EE-467F-8E43-3769E6660267}" type="pres">
      <dgm:prSet presAssocID="{70468A77-F4FD-4B34-9933-CC116353D53A}" presName="spacing" presStyleCnt="0"/>
      <dgm:spPr/>
    </dgm:pt>
    <dgm:pt modelId="{10C7E497-7209-4E75-B96C-126FF6543A0B}" type="pres">
      <dgm:prSet presAssocID="{01DF6072-51DB-4220-B06D-A47D1D5B59D6}" presName="composite" presStyleCnt="0"/>
      <dgm:spPr/>
    </dgm:pt>
    <dgm:pt modelId="{C4140618-60F3-469C-ABC6-51D6F8374904}" type="pres">
      <dgm:prSet presAssocID="{01DF6072-51DB-4220-B06D-A47D1D5B59D6}" presName="imgShp" presStyleLbl="fgImgPlace1" presStyleIdx="1" presStyleCnt="3" custLinFactNeighborX="-70278" custLinFactNeighborY="-1599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B953AB0-6444-4A2B-9697-2AE0B8BC8CBB}" type="pres">
      <dgm:prSet presAssocID="{01DF6072-51DB-4220-B06D-A47D1D5B59D6}" presName="txShp" presStyleLbl="node1" presStyleIdx="1" presStyleCnt="3" custScaleX="1348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E7B7F3-79F7-4E4F-A202-7CF6755F0435}" type="pres">
      <dgm:prSet presAssocID="{BAB664A8-DBB7-4395-803C-41EECBE717F5}" presName="spacing" presStyleCnt="0"/>
      <dgm:spPr/>
    </dgm:pt>
    <dgm:pt modelId="{E7212491-3DDD-449B-ABE7-3288C032C7CD}" type="pres">
      <dgm:prSet presAssocID="{C451F4CE-5059-4F72-BBD7-8E9736A9802B}" presName="composite" presStyleCnt="0"/>
      <dgm:spPr/>
    </dgm:pt>
    <dgm:pt modelId="{E344F347-982D-43F5-B59E-9B688C0CE8B7}" type="pres">
      <dgm:prSet presAssocID="{C451F4CE-5059-4F72-BBD7-8E9736A9802B}" presName="imgShp" presStyleLbl="fgImgPlace1" presStyleIdx="2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76D74E8-9BCA-4614-ABEF-9C4EECB7A67B}" type="pres">
      <dgm:prSet presAssocID="{C451F4CE-5059-4F72-BBD7-8E9736A9802B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D0793F-3681-4050-89A8-9A6D4AB60160}" type="presOf" srcId="{EA18EF03-8A0F-4DE1-85AF-D2DF29A5A08E}" destId="{A165B1F3-AC49-455F-9F71-0470588EB26C}" srcOrd="0" destOrd="0" presId="urn:microsoft.com/office/officeart/2005/8/layout/vList3#16"/>
    <dgm:cxn modelId="{5B1AD6F2-6F74-4560-95EA-9C53B98A5F0C}" type="presOf" srcId="{C451F4CE-5059-4F72-BBD7-8E9736A9802B}" destId="{976D74E8-9BCA-4614-ABEF-9C4EECB7A67B}" srcOrd="0" destOrd="0" presId="urn:microsoft.com/office/officeart/2005/8/layout/vList3#16"/>
    <dgm:cxn modelId="{5D3A35FB-CB09-408B-9E76-68409F005F5F}" srcId="{46264070-7675-4620-8EA4-B33B0765FF62}" destId="{01DF6072-51DB-4220-B06D-A47D1D5B59D6}" srcOrd="1" destOrd="0" parTransId="{8CF3CF18-A984-4B79-B54B-53469990064A}" sibTransId="{BAB664A8-DBB7-4395-803C-41EECBE717F5}"/>
    <dgm:cxn modelId="{1FF673A5-734A-44EE-AD94-2181633631E3}" srcId="{46264070-7675-4620-8EA4-B33B0765FF62}" destId="{C451F4CE-5059-4F72-BBD7-8E9736A9802B}" srcOrd="2" destOrd="0" parTransId="{8470C317-C5F9-494C-9352-834E878C04D7}" sibTransId="{BE2EB02F-4859-4A63-AAED-41862AA7CDBA}"/>
    <dgm:cxn modelId="{9BEB0FFC-83E6-4D3A-A99C-FB8335747E83}" type="presOf" srcId="{46264070-7675-4620-8EA4-B33B0765FF62}" destId="{1607D731-F49B-4800-B45C-9C927A1E4543}" srcOrd="0" destOrd="0" presId="urn:microsoft.com/office/officeart/2005/8/layout/vList3#16"/>
    <dgm:cxn modelId="{DE27BC7D-C57A-455A-9C0F-979EB26BFD1A}" type="presOf" srcId="{01DF6072-51DB-4220-B06D-A47D1D5B59D6}" destId="{2B953AB0-6444-4A2B-9697-2AE0B8BC8CBB}" srcOrd="0" destOrd="0" presId="urn:microsoft.com/office/officeart/2005/8/layout/vList3#16"/>
    <dgm:cxn modelId="{9CFC5BA8-FA24-4FB2-9751-EFEC2AD904F8}" srcId="{46264070-7675-4620-8EA4-B33B0765FF62}" destId="{EA18EF03-8A0F-4DE1-85AF-D2DF29A5A08E}" srcOrd="0" destOrd="0" parTransId="{E22AF92A-F2A4-44A9-8EC5-E540B3221290}" sibTransId="{70468A77-F4FD-4B34-9933-CC116353D53A}"/>
    <dgm:cxn modelId="{5774C7E3-5860-44AB-AA70-66FC590F4FD0}" type="presParOf" srcId="{1607D731-F49B-4800-B45C-9C927A1E4543}" destId="{3966E8B7-2E87-46E9-BE58-833A3264CD74}" srcOrd="0" destOrd="0" presId="urn:microsoft.com/office/officeart/2005/8/layout/vList3#16"/>
    <dgm:cxn modelId="{E467CFF4-EBE1-4EF6-AFE4-9EF8126F14DE}" type="presParOf" srcId="{3966E8B7-2E87-46E9-BE58-833A3264CD74}" destId="{EA61F478-92EF-4A5B-A217-F30E189FCC7D}" srcOrd="0" destOrd="0" presId="urn:microsoft.com/office/officeart/2005/8/layout/vList3#16"/>
    <dgm:cxn modelId="{71A28843-91FF-4FB8-BFDE-B42A5CD31AFF}" type="presParOf" srcId="{3966E8B7-2E87-46E9-BE58-833A3264CD74}" destId="{A165B1F3-AC49-455F-9F71-0470588EB26C}" srcOrd="1" destOrd="0" presId="urn:microsoft.com/office/officeart/2005/8/layout/vList3#16"/>
    <dgm:cxn modelId="{CF95BEC3-F49E-4B51-9863-B8FDFD7885E0}" type="presParOf" srcId="{1607D731-F49B-4800-B45C-9C927A1E4543}" destId="{48811112-F4EE-467F-8E43-3769E6660267}" srcOrd="1" destOrd="0" presId="urn:microsoft.com/office/officeart/2005/8/layout/vList3#16"/>
    <dgm:cxn modelId="{150E86F2-3C53-47B0-9212-718EFE794678}" type="presParOf" srcId="{1607D731-F49B-4800-B45C-9C927A1E4543}" destId="{10C7E497-7209-4E75-B96C-126FF6543A0B}" srcOrd="2" destOrd="0" presId="urn:microsoft.com/office/officeart/2005/8/layout/vList3#16"/>
    <dgm:cxn modelId="{E92E67D8-220B-41C7-A6D5-34FFCF7F5801}" type="presParOf" srcId="{10C7E497-7209-4E75-B96C-126FF6543A0B}" destId="{C4140618-60F3-469C-ABC6-51D6F8374904}" srcOrd="0" destOrd="0" presId="urn:microsoft.com/office/officeart/2005/8/layout/vList3#16"/>
    <dgm:cxn modelId="{DB16250D-EF2B-4037-9448-3A5CCAB2D4FD}" type="presParOf" srcId="{10C7E497-7209-4E75-B96C-126FF6543A0B}" destId="{2B953AB0-6444-4A2B-9697-2AE0B8BC8CBB}" srcOrd="1" destOrd="0" presId="urn:microsoft.com/office/officeart/2005/8/layout/vList3#16"/>
    <dgm:cxn modelId="{712C7858-0B03-48DB-A5C5-B8626550DA08}" type="presParOf" srcId="{1607D731-F49B-4800-B45C-9C927A1E4543}" destId="{A3E7B7F3-79F7-4E4F-A202-7CF6755F0435}" srcOrd="3" destOrd="0" presId="urn:microsoft.com/office/officeart/2005/8/layout/vList3#16"/>
    <dgm:cxn modelId="{B399B6A0-89E5-4507-94B5-CA0948F65790}" type="presParOf" srcId="{1607D731-F49B-4800-B45C-9C927A1E4543}" destId="{E7212491-3DDD-449B-ABE7-3288C032C7CD}" srcOrd="4" destOrd="0" presId="urn:microsoft.com/office/officeart/2005/8/layout/vList3#16"/>
    <dgm:cxn modelId="{503DB232-EC57-4C50-8978-8C5DF1D1FAEA}" type="presParOf" srcId="{E7212491-3DDD-449B-ABE7-3288C032C7CD}" destId="{E344F347-982D-43F5-B59E-9B688C0CE8B7}" srcOrd="0" destOrd="0" presId="urn:microsoft.com/office/officeart/2005/8/layout/vList3#16"/>
    <dgm:cxn modelId="{C51F8C4E-057A-44F9-ABA2-9C442DE0975F}" type="presParOf" srcId="{E7212491-3DDD-449B-ABE7-3288C032C7CD}" destId="{976D74E8-9BCA-4614-ABEF-9C4EECB7A67B}" srcOrd="1" destOrd="0" presId="urn:microsoft.com/office/officeart/2005/8/layout/vList3#1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522ACDF8-C6C0-439D-BACE-F78948EA2609}" type="doc">
      <dgm:prSet loTypeId="urn:microsoft.com/office/officeart/2005/8/layout/hList7#1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94D6BF-92DF-4CDB-B7CC-D6DD5DBBA09F}">
      <dgm:prSet/>
      <dgm:spPr/>
      <dgm:t>
        <a:bodyPr/>
        <a:lstStyle/>
        <a:p>
          <a:pPr rtl="0"/>
          <a:r>
            <a:rPr lang="en-US" smtClean="0"/>
            <a:t>Chithunzi cha “mapazi oyenda” chikutikumbutsa za kufunikira kwa utumiki wathu. </a:t>
          </a:r>
          <a:endParaRPr lang="en-US"/>
        </a:p>
      </dgm:t>
    </dgm:pt>
    <dgm:pt modelId="{3BF80DC2-C2FE-4518-8A47-AF034360EC14}" type="parTrans" cxnId="{99CC9CA3-7BB2-47F6-BD9B-0B1ED5EAE8FD}">
      <dgm:prSet/>
      <dgm:spPr/>
      <dgm:t>
        <a:bodyPr/>
        <a:lstStyle/>
        <a:p>
          <a:endParaRPr lang="en-US"/>
        </a:p>
      </dgm:t>
    </dgm:pt>
    <dgm:pt modelId="{D20C1365-3CF9-4441-AFBD-917D0DE8DFF2}" type="sibTrans" cxnId="{99CC9CA3-7BB2-47F6-BD9B-0B1ED5EAE8FD}">
      <dgm:prSet/>
      <dgm:spPr/>
      <dgm:t>
        <a:bodyPr/>
        <a:lstStyle/>
        <a:p>
          <a:endParaRPr lang="en-US"/>
        </a:p>
      </dgm:t>
    </dgm:pt>
    <dgm:pt modelId="{CCB66ACE-FD6D-4B48-87EF-DFEEFF830C75}">
      <dgm:prSet/>
      <dgm:spPr/>
      <dgm:t>
        <a:bodyPr/>
        <a:lstStyle/>
        <a:p>
          <a:pPr rtl="0"/>
          <a:r>
            <a:rPr lang="en-US" smtClean="0"/>
            <a:t>Utumiki woperekedwa ku Mpingo ndi Ambuye Yesu kuti tikalalikire kwa munthu aliyense mpaka kumalekezero kwa dziko lapansi. </a:t>
          </a:r>
          <a:endParaRPr lang="en-US"/>
        </a:p>
      </dgm:t>
    </dgm:pt>
    <dgm:pt modelId="{18098E10-33A6-4B1D-8048-D6D04E247983}" type="parTrans" cxnId="{18B2D99E-B836-4195-AD99-3C0CDBECF6D5}">
      <dgm:prSet/>
      <dgm:spPr/>
      <dgm:t>
        <a:bodyPr/>
        <a:lstStyle/>
        <a:p>
          <a:endParaRPr lang="en-US"/>
        </a:p>
      </dgm:t>
    </dgm:pt>
    <dgm:pt modelId="{24D504C1-307A-4DD9-9EC0-32D9A2835C97}" type="sibTrans" cxnId="{18B2D99E-B836-4195-AD99-3C0CDBECF6D5}">
      <dgm:prSet/>
      <dgm:spPr/>
      <dgm:t>
        <a:bodyPr/>
        <a:lstStyle/>
        <a:p>
          <a:endParaRPr lang="en-US"/>
        </a:p>
      </dgm:t>
    </dgm:pt>
    <dgm:pt modelId="{73A7EDA2-94F8-439F-BDBA-B4F127465A3F}">
      <dgm:prSet/>
      <dgm:spPr/>
      <dgm:t>
        <a:bodyPr/>
        <a:lstStyle/>
        <a:p>
          <a:pPr rtl="0"/>
          <a:r>
            <a:rPr lang="en-US" smtClean="0"/>
            <a:t>Masiku ano, kuposa kale, mtundu wa anthu wavulala ndi kusowa kwa chilungamo, kugawikana ndi nkhondo.</a:t>
          </a:r>
          <a:endParaRPr lang="en-US"/>
        </a:p>
      </dgm:t>
    </dgm:pt>
    <dgm:pt modelId="{F613AB29-C42C-4F2F-BC8B-294CFE73425B}" type="parTrans" cxnId="{5ACDE1D3-2C11-4B64-9C77-FE6AA3E7BAC0}">
      <dgm:prSet/>
      <dgm:spPr/>
      <dgm:t>
        <a:bodyPr/>
        <a:lstStyle/>
        <a:p>
          <a:endParaRPr lang="en-US"/>
        </a:p>
      </dgm:t>
    </dgm:pt>
    <dgm:pt modelId="{432A3F3D-533B-48A5-9AD8-137A06920B44}" type="sibTrans" cxnId="{5ACDE1D3-2C11-4B64-9C77-FE6AA3E7BAC0}">
      <dgm:prSet/>
      <dgm:spPr/>
      <dgm:t>
        <a:bodyPr/>
        <a:lstStyle/>
        <a:p>
          <a:endParaRPr lang="en-US"/>
        </a:p>
      </dgm:t>
    </dgm:pt>
    <dgm:pt modelId="{A1350871-E6FD-4469-BD66-3BAEB1F9A496}">
      <dgm:prSet/>
      <dgm:spPr/>
      <dgm:t>
        <a:bodyPr/>
        <a:lstStyle/>
        <a:p>
          <a:pPr rtl="0"/>
          <a:r>
            <a:rPr lang="en-US" smtClean="0"/>
            <a:t>Mtundu wa anthu ukusowa kumva Mthenga Wabwino wamtendere ndi chipulumutso mwa Khristu. </a:t>
          </a:r>
          <a:endParaRPr lang="en-US"/>
        </a:p>
      </dgm:t>
    </dgm:pt>
    <dgm:pt modelId="{E0FE87AA-617E-42C2-A24E-5BD2EAC921A4}" type="parTrans" cxnId="{AEC6F396-FC23-49A8-A2BB-A9D1F112E091}">
      <dgm:prSet/>
      <dgm:spPr/>
      <dgm:t>
        <a:bodyPr/>
        <a:lstStyle/>
        <a:p>
          <a:endParaRPr lang="en-US"/>
        </a:p>
      </dgm:t>
    </dgm:pt>
    <dgm:pt modelId="{0163B9AF-2099-4535-8694-5E22CEEEEFAB}" type="sibTrans" cxnId="{AEC6F396-FC23-49A8-A2BB-A9D1F112E091}">
      <dgm:prSet/>
      <dgm:spPr/>
      <dgm:t>
        <a:bodyPr/>
        <a:lstStyle/>
        <a:p>
          <a:endParaRPr lang="en-US"/>
        </a:p>
      </dgm:t>
    </dgm:pt>
    <dgm:pt modelId="{222D9F3D-D77A-46E5-845D-1B1D747F48DA}" type="pres">
      <dgm:prSet presAssocID="{522ACDF8-C6C0-439D-BACE-F78948EA260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23D83D-1C29-4F58-A08E-B4AD379F16ED}" type="pres">
      <dgm:prSet presAssocID="{522ACDF8-C6C0-439D-BACE-F78948EA2609}" presName="fgShape" presStyleLbl="fgShp" presStyleIdx="0" presStyleCnt="1"/>
      <dgm:spPr/>
    </dgm:pt>
    <dgm:pt modelId="{5DF882BB-CB14-42B0-8642-12A79D085B24}" type="pres">
      <dgm:prSet presAssocID="{522ACDF8-C6C0-439D-BACE-F78948EA2609}" presName="linComp" presStyleCnt="0"/>
      <dgm:spPr/>
    </dgm:pt>
    <dgm:pt modelId="{FD02E4BE-6B66-43DC-9F8F-D7453A2EB732}" type="pres">
      <dgm:prSet presAssocID="{5B94D6BF-92DF-4CDB-B7CC-D6DD5DBBA09F}" presName="compNode" presStyleCnt="0"/>
      <dgm:spPr/>
    </dgm:pt>
    <dgm:pt modelId="{E2BC17C1-9DE9-4566-926B-329C89F2B0B0}" type="pres">
      <dgm:prSet presAssocID="{5B94D6BF-92DF-4CDB-B7CC-D6DD5DBBA09F}" presName="bkgdShape" presStyleLbl="node1" presStyleIdx="0" presStyleCnt="4"/>
      <dgm:spPr/>
      <dgm:t>
        <a:bodyPr/>
        <a:lstStyle/>
        <a:p>
          <a:endParaRPr lang="en-US"/>
        </a:p>
      </dgm:t>
    </dgm:pt>
    <dgm:pt modelId="{E6BC84F9-D821-4D72-9B84-DA10F282D36B}" type="pres">
      <dgm:prSet presAssocID="{5B94D6BF-92DF-4CDB-B7CC-D6DD5DBBA09F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77EC72-18E2-4622-9F61-8AE6F386937F}" type="pres">
      <dgm:prSet presAssocID="{5B94D6BF-92DF-4CDB-B7CC-D6DD5DBBA09F}" presName="invisiNode" presStyleLbl="node1" presStyleIdx="0" presStyleCnt="4"/>
      <dgm:spPr/>
    </dgm:pt>
    <dgm:pt modelId="{72E94BB0-4D33-4164-8D56-D6C7596FDF42}" type="pres">
      <dgm:prSet presAssocID="{5B94D6BF-92DF-4CDB-B7CC-D6DD5DBBA09F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35496CE-A251-4372-BFAD-7BD0B05415CE}" type="pres">
      <dgm:prSet presAssocID="{D20C1365-3CF9-4441-AFBD-917D0DE8DFF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C253A2A-507B-4128-8531-04A5E919DC90}" type="pres">
      <dgm:prSet presAssocID="{CCB66ACE-FD6D-4B48-87EF-DFEEFF830C75}" presName="compNode" presStyleCnt="0"/>
      <dgm:spPr/>
    </dgm:pt>
    <dgm:pt modelId="{A6D375F3-9452-44E2-90D1-08AA64B76DEF}" type="pres">
      <dgm:prSet presAssocID="{CCB66ACE-FD6D-4B48-87EF-DFEEFF830C75}" presName="bkgdShape" presStyleLbl="node1" presStyleIdx="1" presStyleCnt="4"/>
      <dgm:spPr/>
      <dgm:t>
        <a:bodyPr/>
        <a:lstStyle/>
        <a:p>
          <a:endParaRPr lang="en-US"/>
        </a:p>
      </dgm:t>
    </dgm:pt>
    <dgm:pt modelId="{48F7F1A5-C5F4-4A6F-A490-A00168E52087}" type="pres">
      <dgm:prSet presAssocID="{CCB66ACE-FD6D-4B48-87EF-DFEEFF830C75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021E8E-D6C8-4E40-B4CD-2CE18A2C886B}" type="pres">
      <dgm:prSet presAssocID="{CCB66ACE-FD6D-4B48-87EF-DFEEFF830C75}" presName="invisiNode" presStyleLbl="node1" presStyleIdx="1" presStyleCnt="4"/>
      <dgm:spPr/>
    </dgm:pt>
    <dgm:pt modelId="{E3F827D6-4214-4C85-AC6E-83E5278FA979}" type="pres">
      <dgm:prSet presAssocID="{CCB66ACE-FD6D-4B48-87EF-DFEEFF830C75}" presName="imagNode" presStyleLbl="fgImgPlace1" presStyleIdx="1" presStyleCnt="4" custScaleX="12568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58DA4C8-1399-4E2A-BFC9-A64B3C68D078}" type="pres">
      <dgm:prSet presAssocID="{24D504C1-307A-4DD9-9EC0-32D9A2835C9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72C84B3-E04A-4DF3-ACEC-CE4CADC56542}" type="pres">
      <dgm:prSet presAssocID="{73A7EDA2-94F8-439F-BDBA-B4F127465A3F}" presName="compNode" presStyleCnt="0"/>
      <dgm:spPr/>
    </dgm:pt>
    <dgm:pt modelId="{9AB86B4E-816C-42D1-9E74-D9A69AE8AA91}" type="pres">
      <dgm:prSet presAssocID="{73A7EDA2-94F8-439F-BDBA-B4F127465A3F}" presName="bkgdShape" presStyleLbl="node1" presStyleIdx="2" presStyleCnt="4"/>
      <dgm:spPr/>
      <dgm:t>
        <a:bodyPr/>
        <a:lstStyle/>
        <a:p>
          <a:endParaRPr lang="en-US"/>
        </a:p>
      </dgm:t>
    </dgm:pt>
    <dgm:pt modelId="{DF2F441E-F76F-495C-A8E3-472ED32A7C63}" type="pres">
      <dgm:prSet presAssocID="{73A7EDA2-94F8-439F-BDBA-B4F127465A3F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61A83A-6AF9-456C-9CB5-C44CECA180EB}" type="pres">
      <dgm:prSet presAssocID="{73A7EDA2-94F8-439F-BDBA-B4F127465A3F}" presName="invisiNode" presStyleLbl="node1" presStyleIdx="2" presStyleCnt="4"/>
      <dgm:spPr/>
    </dgm:pt>
    <dgm:pt modelId="{703E0C20-C6BB-4B72-A9F4-10B393BE1649}" type="pres">
      <dgm:prSet presAssocID="{73A7EDA2-94F8-439F-BDBA-B4F127465A3F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39423C7-449B-4D9A-BBBC-A9BBDFC6B134}" type="pres">
      <dgm:prSet presAssocID="{432A3F3D-533B-48A5-9AD8-137A06920B4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7F16A47-D04D-4FE9-BA52-EB439DBEDA39}" type="pres">
      <dgm:prSet presAssocID="{A1350871-E6FD-4469-BD66-3BAEB1F9A496}" presName="compNode" presStyleCnt="0"/>
      <dgm:spPr/>
    </dgm:pt>
    <dgm:pt modelId="{15498760-56AB-4D49-AE9C-136CAC9A6088}" type="pres">
      <dgm:prSet presAssocID="{A1350871-E6FD-4469-BD66-3BAEB1F9A496}" presName="bkgdShape" presStyleLbl="node1" presStyleIdx="3" presStyleCnt="4"/>
      <dgm:spPr/>
      <dgm:t>
        <a:bodyPr/>
        <a:lstStyle/>
        <a:p>
          <a:endParaRPr lang="en-US"/>
        </a:p>
      </dgm:t>
    </dgm:pt>
    <dgm:pt modelId="{B950622D-6E37-4013-8C45-816C9A2FE99D}" type="pres">
      <dgm:prSet presAssocID="{A1350871-E6FD-4469-BD66-3BAEB1F9A49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1AE6C6-2BC9-4769-AFFB-C2D1EDB609E3}" type="pres">
      <dgm:prSet presAssocID="{A1350871-E6FD-4469-BD66-3BAEB1F9A496}" presName="invisiNode" presStyleLbl="node1" presStyleIdx="3" presStyleCnt="4"/>
      <dgm:spPr/>
    </dgm:pt>
    <dgm:pt modelId="{1DABBA59-5C07-408B-A8B4-24789DB8FA78}" type="pres">
      <dgm:prSet presAssocID="{A1350871-E6FD-4469-BD66-3BAEB1F9A496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24A37457-41D7-4669-BE0A-F0BAA7391CF7}" type="presOf" srcId="{5B94D6BF-92DF-4CDB-B7CC-D6DD5DBBA09F}" destId="{E2BC17C1-9DE9-4566-926B-329C89F2B0B0}" srcOrd="0" destOrd="0" presId="urn:microsoft.com/office/officeart/2005/8/layout/hList7#11"/>
    <dgm:cxn modelId="{5ACDE1D3-2C11-4B64-9C77-FE6AA3E7BAC0}" srcId="{522ACDF8-C6C0-439D-BACE-F78948EA2609}" destId="{73A7EDA2-94F8-439F-BDBA-B4F127465A3F}" srcOrd="2" destOrd="0" parTransId="{F613AB29-C42C-4F2F-BC8B-294CFE73425B}" sibTransId="{432A3F3D-533B-48A5-9AD8-137A06920B44}"/>
    <dgm:cxn modelId="{196C7EB0-D5F9-4089-AD08-14B84FB3790A}" type="presOf" srcId="{D20C1365-3CF9-4441-AFBD-917D0DE8DFF2}" destId="{635496CE-A251-4372-BFAD-7BD0B05415CE}" srcOrd="0" destOrd="0" presId="urn:microsoft.com/office/officeart/2005/8/layout/hList7#11"/>
    <dgm:cxn modelId="{13008DB5-7F54-48C6-888C-B8901DA6A422}" type="presOf" srcId="{73A7EDA2-94F8-439F-BDBA-B4F127465A3F}" destId="{9AB86B4E-816C-42D1-9E74-D9A69AE8AA91}" srcOrd="0" destOrd="0" presId="urn:microsoft.com/office/officeart/2005/8/layout/hList7#11"/>
    <dgm:cxn modelId="{1A0637F7-99ED-4491-9EE6-A31DC174899B}" type="presOf" srcId="{CCB66ACE-FD6D-4B48-87EF-DFEEFF830C75}" destId="{A6D375F3-9452-44E2-90D1-08AA64B76DEF}" srcOrd="0" destOrd="0" presId="urn:microsoft.com/office/officeart/2005/8/layout/hList7#11"/>
    <dgm:cxn modelId="{18B2D99E-B836-4195-AD99-3C0CDBECF6D5}" srcId="{522ACDF8-C6C0-439D-BACE-F78948EA2609}" destId="{CCB66ACE-FD6D-4B48-87EF-DFEEFF830C75}" srcOrd="1" destOrd="0" parTransId="{18098E10-33A6-4B1D-8048-D6D04E247983}" sibTransId="{24D504C1-307A-4DD9-9EC0-32D9A2835C97}"/>
    <dgm:cxn modelId="{99CC9CA3-7BB2-47F6-BD9B-0B1ED5EAE8FD}" srcId="{522ACDF8-C6C0-439D-BACE-F78948EA2609}" destId="{5B94D6BF-92DF-4CDB-B7CC-D6DD5DBBA09F}" srcOrd="0" destOrd="0" parTransId="{3BF80DC2-C2FE-4518-8A47-AF034360EC14}" sibTransId="{D20C1365-3CF9-4441-AFBD-917D0DE8DFF2}"/>
    <dgm:cxn modelId="{4A55140A-C7B1-464F-B5C3-91B8CD008614}" type="presOf" srcId="{24D504C1-307A-4DD9-9EC0-32D9A2835C97}" destId="{458DA4C8-1399-4E2A-BFC9-A64B3C68D078}" srcOrd="0" destOrd="0" presId="urn:microsoft.com/office/officeart/2005/8/layout/hList7#11"/>
    <dgm:cxn modelId="{A51D8D79-22D9-44D6-9C4C-6B95BCCAEE32}" type="presOf" srcId="{A1350871-E6FD-4469-BD66-3BAEB1F9A496}" destId="{15498760-56AB-4D49-AE9C-136CAC9A6088}" srcOrd="0" destOrd="0" presId="urn:microsoft.com/office/officeart/2005/8/layout/hList7#11"/>
    <dgm:cxn modelId="{63F787E6-3BCB-4FC8-A259-A211DFDBC8D1}" type="presOf" srcId="{CCB66ACE-FD6D-4B48-87EF-DFEEFF830C75}" destId="{48F7F1A5-C5F4-4A6F-A490-A00168E52087}" srcOrd="1" destOrd="0" presId="urn:microsoft.com/office/officeart/2005/8/layout/hList7#11"/>
    <dgm:cxn modelId="{E2C40C13-7074-4A0F-811F-E53ACE636A95}" type="presOf" srcId="{432A3F3D-533B-48A5-9AD8-137A06920B44}" destId="{639423C7-449B-4D9A-BBBC-A9BBDFC6B134}" srcOrd="0" destOrd="0" presId="urn:microsoft.com/office/officeart/2005/8/layout/hList7#11"/>
    <dgm:cxn modelId="{480D4FBD-04CD-40A3-9038-7044E5EC35A6}" type="presOf" srcId="{5B94D6BF-92DF-4CDB-B7CC-D6DD5DBBA09F}" destId="{E6BC84F9-D821-4D72-9B84-DA10F282D36B}" srcOrd="1" destOrd="0" presId="urn:microsoft.com/office/officeart/2005/8/layout/hList7#11"/>
    <dgm:cxn modelId="{0C54E961-D882-4401-8097-03461DC10002}" type="presOf" srcId="{A1350871-E6FD-4469-BD66-3BAEB1F9A496}" destId="{B950622D-6E37-4013-8C45-816C9A2FE99D}" srcOrd="1" destOrd="0" presId="urn:microsoft.com/office/officeart/2005/8/layout/hList7#11"/>
    <dgm:cxn modelId="{AEC6F396-FC23-49A8-A2BB-A9D1F112E091}" srcId="{522ACDF8-C6C0-439D-BACE-F78948EA2609}" destId="{A1350871-E6FD-4469-BD66-3BAEB1F9A496}" srcOrd="3" destOrd="0" parTransId="{E0FE87AA-617E-42C2-A24E-5BD2EAC921A4}" sibTransId="{0163B9AF-2099-4535-8694-5E22CEEEEFAB}"/>
    <dgm:cxn modelId="{3652A517-3372-4AA3-8269-2A1D8B3A0B61}" type="presOf" srcId="{522ACDF8-C6C0-439D-BACE-F78948EA2609}" destId="{222D9F3D-D77A-46E5-845D-1B1D747F48DA}" srcOrd="0" destOrd="0" presId="urn:microsoft.com/office/officeart/2005/8/layout/hList7#11"/>
    <dgm:cxn modelId="{293C554C-7E05-4646-8FFA-B4BCEBB6F432}" type="presOf" srcId="{73A7EDA2-94F8-439F-BDBA-B4F127465A3F}" destId="{DF2F441E-F76F-495C-A8E3-472ED32A7C63}" srcOrd="1" destOrd="0" presId="urn:microsoft.com/office/officeart/2005/8/layout/hList7#11"/>
    <dgm:cxn modelId="{ACA00278-A7ED-4755-AAF3-4CF54D44DE77}" type="presParOf" srcId="{222D9F3D-D77A-46E5-845D-1B1D747F48DA}" destId="{6123D83D-1C29-4F58-A08E-B4AD379F16ED}" srcOrd="0" destOrd="0" presId="urn:microsoft.com/office/officeart/2005/8/layout/hList7#11"/>
    <dgm:cxn modelId="{C92F5EE1-EE0D-43F3-8A94-A5D3E639BB2E}" type="presParOf" srcId="{222D9F3D-D77A-46E5-845D-1B1D747F48DA}" destId="{5DF882BB-CB14-42B0-8642-12A79D085B24}" srcOrd="1" destOrd="0" presId="urn:microsoft.com/office/officeart/2005/8/layout/hList7#11"/>
    <dgm:cxn modelId="{2FDB55C6-E52B-4584-9EEA-3B4CF9463920}" type="presParOf" srcId="{5DF882BB-CB14-42B0-8642-12A79D085B24}" destId="{FD02E4BE-6B66-43DC-9F8F-D7453A2EB732}" srcOrd="0" destOrd="0" presId="urn:microsoft.com/office/officeart/2005/8/layout/hList7#11"/>
    <dgm:cxn modelId="{7D886CEB-8328-45ED-BAAC-32C997779534}" type="presParOf" srcId="{FD02E4BE-6B66-43DC-9F8F-D7453A2EB732}" destId="{E2BC17C1-9DE9-4566-926B-329C89F2B0B0}" srcOrd="0" destOrd="0" presId="urn:microsoft.com/office/officeart/2005/8/layout/hList7#11"/>
    <dgm:cxn modelId="{E25D55D0-4988-45CD-9CA0-D72262E771C3}" type="presParOf" srcId="{FD02E4BE-6B66-43DC-9F8F-D7453A2EB732}" destId="{E6BC84F9-D821-4D72-9B84-DA10F282D36B}" srcOrd="1" destOrd="0" presId="urn:microsoft.com/office/officeart/2005/8/layout/hList7#11"/>
    <dgm:cxn modelId="{79E5BE81-12AD-4EDE-8436-ADDE57BDE639}" type="presParOf" srcId="{FD02E4BE-6B66-43DC-9F8F-D7453A2EB732}" destId="{E377EC72-18E2-4622-9F61-8AE6F386937F}" srcOrd="2" destOrd="0" presId="urn:microsoft.com/office/officeart/2005/8/layout/hList7#11"/>
    <dgm:cxn modelId="{AC9E8799-36DF-4598-96CB-9FCCCC7EA548}" type="presParOf" srcId="{FD02E4BE-6B66-43DC-9F8F-D7453A2EB732}" destId="{72E94BB0-4D33-4164-8D56-D6C7596FDF42}" srcOrd="3" destOrd="0" presId="urn:microsoft.com/office/officeart/2005/8/layout/hList7#11"/>
    <dgm:cxn modelId="{FFA2F59C-AAD9-4336-8F3F-F9FDAF076866}" type="presParOf" srcId="{5DF882BB-CB14-42B0-8642-12A79D085B24}" destId="{635496CE-A251-4372-BFAD-7BD0B05415CE}" srcOrd="1" destOrd="0" presId="urn:microsoft.com/office/officeart/2005/8/layout/hList7#11"/>
    <dgm:cxn modelId="{E2BC9C62-7C85-4256-B320-192E9AA164C3}" type="presParOf" srcId="{5DF882BB-CB14-42B0-8642-12A79D085B24}" destId="{EC253A2A-507B-4128-8531-04A5E919DC90}" srcOrd="2" destOrd="0" presId="urn:microsoft.com/office/officeart/2005/8/layout/hList7#11"/>
    <dgm:cxn modelId="{334BE0EB-1DA9-4DE9-88C5-6F21A630D5EE}" type="presParOf" srcId="{EC253A2A-507B-4128-8531-04A5E919DC90}" destId="{A6D375F3-9452-44E2-90D1-08AA64B76DEF}" srcOrd="0" destOrd="0" presId="urn:microsoft.com/office/officeart/2005/8/layout/hList7#11"/>
    <dgm:cxn modelId="{EA3B4D4F-5188-4BBE-9AD5-DE7AB641CA73}" type="presParOf" srcId="{EC253A2A-507B-4128-8531-04A5E919DC90}" destId="{48F7F1A5-C5F4-4A6F-A490-A00168E52087}" srcOrd="1" destOrd="0" presId="urn:microsoft.com/office/officeart/2005/8/layout/hList7#11"/>
    <dgm:cxn modelId="{B457CA2A-CF1A-4042-9646-A538F0CE009D}" type="presParOf" srcId="{EC253A2A-507B-4128-8531-04A5E919DC90}" destId="{75021E8E-D6C8-4E40-B4CD-2CE18A2C886B}" srcOrd="2" destOrd="0" presId="urn:microsoft.com/office/officeart/2005/8/layout/hList7#11"/>
    <dgm:cxn modelId="{502BBB67-EFCA-4282-B49A-767B4FC8C107}" type="presParOf" srcId="{EC253A2A-507B-4128-8531-04A5E919DC90}" destId="{E3F827D6-4214-4C85-AC6E-83E5278FA979}" srcOrd="3" destOrd="0" presId="urn:microsoft.com/office/officeart/2005/8/layout/hList7#11"/>
    <dgm:cxn modelId="{4801D903-33C1-41E6-B6E5-586F677848BB}" type="presParOf" srcId="{5DF882BB-CB14-42B0-8642-12A79D085B24}" destId="{458DA4C8-1399-4E2A-BFC9-A64B3C68D078}" srcOrd="3" destOrd="0" presId="urn:microsoft.com/office/officeart/2005/8/layout/hList7#11"/>
    <dgm:cxn modelId="{0EE72E1C-D73A-47CA-A158-C2AD53F5954D}" type="presParOf" srcId="{5DF882BB-CB14-42B0-8642-12A79D085B24}" destId="{C72C84B3-E04A-4DF3-ACEC-CE4CADC56542}" srcOrd="4" destOrd="0" presId="urn:microsoft.com/office/officeart/2005/8/layout/hList7#11"/>
    <dgm:cxn modelId="{DB6D040D-122A-412B-A91E-8F9B6FD6D916}" type="presParOf" srcId="{C72C84B3-E04A-4DF3-ACEC-CE4CADC56542}" destId="{9AB86B4E-816C-42D1-9E74-D9A69AE8AA91}" srcOrd="0" destOrd="0" presId="urn:microsoft.com/office/officeart/2005/8/layout/hList7#11"/>
    <dgm:cxn modelId="{C5262B12-CE45-4437-AE17-11B889C3CB3B}" type="presParOf" srcId="{C72C84B3-E04A-4DF3-ACEC-CE4CADC56542}" destId="{DF2F441E-F76F-495C-A8E3-472ED32A7C63}" srcOrd="1" destOrd="0" presId="urn:microsoft.com/office/officeart/2005/8/layout/hList7#11"/>
    <dgm:cxn modelId="{DCFB04A0-AC79-4443-A3EB-28EFA3AFE26D}" type="presParOf" srcId="{C72C84B3-E04A-4DF3-ACEC-CE4CADC56542}" destId="{2761A83A-6AF9-456C-9CB5-C44CECA180EB}" srcOrd="2" destOrd="0" presId="urn:microsoft.com/office/officeart/2005/8/layout/hList7#11"/>
    <dgm:cxn modelId="{95229C10-A486-4F9B-B470-30BC62CC1504}" type="presParOf" srcId="{C72C84B3-E04A-4DF3-ACEC-CE4CADC56542}" destId="{703E0C20-C6BB-4B72-A9F4-10B393BE1649}" srcOrd="3" destOrd="0" presId="urn:microsoft.com/office/officeart/2005/8/layout/hList7#11"/>
    <dgm:cxn modelId="{78D8708D-451B-4F83-8D9A-33333821CE24}" type="presParOf" srcId="{5DF882BB-CB14-42B0-8642-12A79D085B24}" destId="{639423C7-449B-4D9A-BBBC-A9BBDFC6B134}" srcOrd="5" destOrd="0" presId="urn:microsoft.com/office/officeart/2005/8/layout/hList7#11"/>
    <dgm:cxn modelId="{5FE4FB1D-462D-47FB-BF2A-B2150C9A79F4}" type="presParOf" srcId="{5DF882BB-CB14-42B0-8642-12A79D085B24}" destId="{87F16A47-D04D-4FE9-BA52-EB439DBEDA39}" srcOrd="6" destOrd="0" presId="urn:microsoft.com/office/officeart/2005/8/layout/hList7#11"/>
    <dgm:cxn modelId="{568109B9-B71C-4304-A464-04982F509BF7}" type="presParOf" srcId="{87F16A47-D04D-4FE9-BA52-EB439DBEDA39}" destId="{15498760-56AB-4D49-AE9C-136CAC9A6088}" srcOrd="0" destOrd="0" presId="urn:microsoft.com/office/officeart/2005/8/layout/hList7#11"/>
    <dgm:cxn modelId="{A0DE9040-066C-4132-B6E5-382DF0E03F4E}" type="presParOf" srcId="{87F16A47-D04D-4FE9-BA52-EB439DBEDA39}" destId="{B950622D-6E37-4013-8C45-816C9A2FE99D}" srcOrd="1" destOrd="0" presId="urn:microsoft.com/office/officeart/2005/8/layout/hList7#11"/>
    <dgm:cxn modelId="{D8EA52F3-480D-4CC1-AED0-E04DB8F0E98B}" type="presParOf" srcId="{87F16A47-D04D-4FE9-BA52-EB439DBEDA39}" destId="{461AE6C6-2BC9-4769-AFFB-C2D1EDB609E3}" srcOrd="2" destOrd="0" presId="urn:microsoft.com/office/officeart/2005/8/layout/hList7#11"/>
    <dgm:cxn modelId="{5EF5F5FA-4470-4E2B-B93E-16C205817216}" type="presParOf" srcId="{87F16A47-D04D-4FE9-BA52-EB439DBEDA39}" destId="{1DABBA59-5C07-408B-A8B4-24789DB8FA78}" srcOrd="3" destOrd="0" presId="urn:microsoft.com/office/officeart/2005/8/layout/hList7#1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DEB54E0F-2711-45E3-B944-04BA1948A5A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55A5F6-40C0-486F-9E2A-AA4790CBC7AD}">
      <dgm:prSet custT="1"/>
      <dgm:spPr>
        <a:solidFill>
          <a:schemeClr val="accent6"/>
        </a:solidFill>
      </dgm:spPr>
      <dgm:t>
        <a:bodyPr/>
        <a:lstStyle/>
        <a:p>
          <a:pPr rtl="0"/>
          <a:r>
            <a:rPr lang="en-US" sz="2400" b="1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Apapa</a:t>
          </a:r>
          <a:r>
            <a: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 </a:t>
          </a:r>
          <a:r>
            <a:rPr lang="en-US" sz="2400" b="1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akubwereza</a:t>
          </a:r>
          <a:r>
            <a: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 </a:t>
          </a:r>
          <a:r>
            <a:rPr lang="en-US" sz="2400" b="1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kuti</a:t>
          </a:r>
          <a:r>
            <a: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, “</a:t>
          </a:r>
          <a:r>
            <a:rPr lang="en-US" sz="2400" b="1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aliyense</a:t>
          </a:r>
          <a:r>
            <a: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 </a:t>
          </a:r>
          <a:r>
            <a:rPr lang="en-US" sz="2400" b="1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ali</a:t>
          </a:r>
          <a:r>
            <a: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 </a:t>
          </a:r>
          <a:r>
            <a:rPr lang="en-US" sz="2400" b="1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ndi</a:t>
          </a:r>
          <a:r>
            <a: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 </a:t>
          </a:r>
          <a:r>
            <a:rPr lang="en-US" sz="2400" b="1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ufulu</a:t>
          </a:r>
          <a:r>
            <a: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 </a:t>
          </a:r>
          <a:r>
            <a:rPr lang="en-US" sz="2400" b="1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wolandira</a:t>
          </a:r>
          <a:r>
            <a: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 Mthenga </a:t>
          </a:r>
          <a:r>
            <a:rPr lang="en-US" sz="2400" b="1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Wabwino</a:t>
          </a:r>
          <a:r>
            <a: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. </a:t>
          </a:r>
          <a:endParaRPr lang="en-US" sz="24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EEA5D0ED-1783-496C-A94D-2DA1E255580B}" type="parTrans" cxnId="{3AD89539-9898-430C-B7B4-A6AB5DD0F57A}">
      <dgm:prSet/>
      <dgm:spPr/>
      <dgm:t>
        <a:bodyPr/>
        <a:lstStyle/>
        <a:p>
          <a:endParaRPr lang="en-US"/>
        </a:p>
      </dgm:t>
    </dgm:pt>
    <dgm:pt modelId="{091846E1-E9BE-4AFE-A1B4-15DB241A4B2F}" type="sibTrans" cxnId="{3AD89539-9898-430C-B7B4-A6AB5DD0F57A}">
      <dgm:prSet/>
      <dgm:spPr/>
      <dgm:t>
        <a:bodyPr/>
        <a:lstStyle/>
        <a:p>
          <a:endParaRPr lang="en-US"/>
        </a:p>
      </dgm:t>
    </dgm:pt>
    <dgm:pt modelId="{3E4CFB9C-92A3-4B0D-84C2-73DD6241AF34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sz="2400" b="1" dirty="0" err="1" smtClean="0">
              <a:solidFill>
                <a:srgbClr val="002060"/>
              </a:solidFill>
            </a:rPr>
            <a:t>Choncho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akhristu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ali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ndi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ntchito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ndiponso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udindo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wolalikira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mau</a:t>
          </a:r>
          <a:r>
            <a:rPr lang="en-US" sz="2400" b="1" dirty="0" smtClean="0">
              <a:solidFill>
                <a:srgbClr val="002060"/>
              </a:solidFill>
            </a:rPr>
            <a:t> a </a:t>
          </a:r>
          <a:r>
            <a:rPr lang="en-US" sz="2400" b="1" dirty="0" err="1" smtClean="0">
              <a:solidFill>
                <a:srgbClr val="002060"/>
              </a:solidFill>
            </a:rPr>
            <a:t>Mulungu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mosapatula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aliyense</a:t>
          </a:r>
          <a:r>
            <a:rPr lang="en-US" sz="2400" b="1" dirty="0" smtClean="0">
              <a:solidFill>
                <a:srgbClr val="002060"/>
              </a:solidFill>
            </a:rPr>
            <a:t>, </a:t>
          </a:r>
          <a:r>
            <a:rPr lang="en-US" sz="2400" b="1" dirty="0" err="1" smtClean="0">
              <a:solidFill>
                <a:srgbClr val="002060"/>
              </a:solidFill>
            </a:rPr>
            <a:t>wosati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mokakamiza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koma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mogawana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chimwemwe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ndi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moyo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watsopano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ndiposo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wogawana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zabwino</a:t>
          </a:r>
          <a:r>
            <a:rPr lang="en-US" sz="2400" b="1" dirty="0" smtClean="0">
              <a:solidFill>
                <a:srgbClr val="002060"/>
              </a:solidFill>
            </a:rPr>
            <a:t>” </a:t>
          </a:r>
        </a:p>
        <a:p>
          <a:pPr rtl="0"/>
          <a:r>
            <a:rPr lang="en-US" sz="1600" b="1" dirty="0" smtClean="0">
              <a:solidFill>
                <a:srgbClr val="002060"/>
              </a:solidFill>
            </a:rPr>
            <a:t>(</a:t>
          </a:r>
          <a:r>
            <a:rPr lang="en-US" sz="1600" b="1" dirty="0" err="1" smtClean="0">
              <a:solidFill>
                <a:srgbClr val="002060"/>
              </a:solidFill>
            </a:rPr>
            <a:t>Evangelii</a:t>
          </a:r>
          <a:r>
            <a:rPr lang="en-US" sz="1600" b="1" dirty="0" smtClean="0">
              <a:solidFill>
                <a:srgbClr val="002060"/>
              </a:solidFill>
            </a:rPr>
            <a:t> </a:t>
          </a:r>
          <a:r>
            <a:rPr lang="en-US" sz="1600" b="1" dirty="0" err="1" smtClean="0">
              <a:solidFill>
                <a:srgbClr val="002060"/>
              </a:solidFill>
            </a:rPr>
            <a:t>Gaudium</a:t>
          </a:r>
          <a:r>
            <a:rPr lang="en-US" sz="1600" b="1" dirty="0" smtClean="0">
              <a:solidFill>
                <a:srgbClr val="002060"/>
              </a:solidFill>
            </a:rPr>
            <a:t>, 14). </a:t>
          </a:r>
          <a:endParaRPr lang="en-US" sz="1600" b="1" dirty="0">
            <a:solidFill>
              <a:srgbClr val="002060"/>
            </a:solidFill>
          </a:endParaRPr>
        </a:p>
      </dgm:t>
    </dgm:pt>
    <dgm:pt modelId="{E7BA7D9E-5156-4E06-B7AC-8D20658CE363}" type="parTrans" cxnId="{DA6DB124-5097-47FB-9E32-1B8C46B8FB8B}">
      <dgm:prSet/>
      <dgm:spPr/>
      <dgm:t>
        <a:bodyPr/>
        <a:lstStyle/>
        <a:p>
          <a:endParaRPr lang="en-US"/>
        </a:p>
      </dgm:t>
    </dgm:pt>
    <dgm:pt modelId="{21C5EB40-C5FE-4F18-8570-3D323DC47EA0}" type="sibTrans" cxnId="{DA6DB124-5097-47FB-9E32-1B8C46B8FB8B}">
      <dgm:prSet/>
      <dgm:spPr/>
      <dgm:t>
        <a:bodyPr/>
        <a:lstStyle/>
        <a:p>
          <a:endParaRPr lang="en-US"/>
        </a:p>
      </dgm:t>
    </dgm:pt>
    <dgm:pt modelId="{83984A45-518C-43BB-BA18-3B5B527A3AB9}">
      <dgm:prSet custT="1"/>
      <dgm:spPr>
        <a:solidFill>
          <a:srgbClr val="FFFF00"/>
        </a:solidFill>
      </dgm:spPr>
      <dgm:t>
        <a:bodyPr/>
        <a:lstStyle/>
        <a:p>
          <a:pPr rtl="0"/>
          <a:r>
            <a:rPr lang="en-US" sz="2400" b="1" dirty="0" err="1" smtClean="0">
              <a:solidFill>
                <a:srgbClr val="002060"/>
              </a:solidFill>
            </a:rPr>
            <a:t>Kutumikira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ndiye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cholinga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chathu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chachikulu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mpingo</a:t>
          </a:r>
          <a:r>
            <a:rPr lang="en-US" sz="2400" b="1" dirty="0" smtClean="0">
              <a:solidFill>
                <a:srgbClr val="002060"/>
              </a:solidFill>
            </a:rPr>
            <a:t>, </a:t>
          </a:r>
          <a:r>
            <a:rPr lang="en-US" sz="2400" b="1" dirty="0" err="1" smtClean="0">
              <a:solidFill>
                <a:srgbClr val="002060"/>
              </a:solidFill>
            </a:rPr>
            <a:t>choncho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aliyense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payekhapayekha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komanso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ngati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gulu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akuyenera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kutumikira</a:t>
          </a:r>
          <a:r>
            <a:rPr lang="en-US" sz="2400" b="1" dirty="0" smtClean="0">
              <a:solidFill>
                <a:srgbClr val="002060"/>
              </a:solidFill>
            </a:rPr>
            <a:t>, </a:t>
          </a:r>
          <a:r>
            <a:rPr lang="en-US" sz="2400" b="1" dirty="0" err="1" smtClean="0">
              <a:solidFill>
                <a:srgbClr val="002060"/>
              </a:solidFill>
            </a:rPr>
            <a:t>chifukwa</a:t>
          </a:r>
          <a:r>
            <a:rPr lang="en-US" sz="2400" b="1" dirty="0" smtClean="0">
              <a:solidFill>
                <a:srgbClr val="002060"/>
              </a:solidFill>
            </a:rPr>
            <a:t> “</a:t>
          </a:r>
          <a:r>
            <a:rPr lang="en-US" sz="2400" b="1" dirty="0" err="1" smtClean="0">
              <a:solidFill>
                <a:srgbClr val="002060"/>
              </a:solidFill>
            </a:rPr>
            <a:t>Utumiki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wofikira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ena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ndiye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chinthu</a:t>
          </a:r>
          <a:r>
            <a:rPr lang="en-US" sz="2400" b="1" dirty="0" smtClean="0">
              <a:solidFill>
                <a:srgbClr val="002060"/>
              </a:solidFill>
            </a:rPr>
            <a:t> </a:t>
          </a:r>
          <a:r>
            <a:rPr lang="en-US" sz="2400" b="1" dirty="0" err="1" smtClean="0">
              <a:solidFill>
                <a:srgbClr val="002060"/>
              </a:solidFill>
            </a:rPr>
            <a:t>chachikulu</a:t>
          </a:r>
          <a:r>
            <a:rPr lang="en-US" sz="2400" b="1" dirty="0" smtClean="0">
              <a:solidFill>
                <a:srgbClr val="002060"/>
              </a:solidFill>
            </a:rPr>
            <a:t> mu </a:t>
          </a:r>
          <a:r>
            <a:rPr lang="en-US" sz="2400" b="1" dirty="0" err="1" smtClean="0">
              <a:solidFill>
                <a:srgbClr val="002060"/>
              </a:solidFill>
            </a:rPr>
            <a:t>Mpingo</a:t>
          </a:r>
          <a:r>
            <a:rPr lang="en-US" sz="2400" b="1" dirty="0" smtClean="0">
              <a:solidFill>
                <a:srgbClr val="002060"/>
              </a:solidFill>
            </a:rPr>
            <a:t>”.</a:t>
          </a:r>
          <a:endParaRPr lang="en-US" sz="2400" b="1" dirty="0">
            <a:solidFill>
              <a:srgbClr val="002060"/>
            </a:solidFill>
          </a:endParaRPr>
        </a:p>
      </dgm:t>
    </dgm:pt>
    <dgm:pt modelId="{BEDC54E8-756A-4A85-B2E3-A382F46A3354}" type="parTrans" cxnId="{54EFFACF-BD77-4265-8A54-2A6F15FE7720}">
      <dgm:prSet/>
      <dgm:spPr/>
      <dgm:t>
        <a:bodyPr/>
        <a:lstStyle/>
        <a:p>
          <a:endParaRPr lang="en-US"/>
        </a:p>
      </dgm:t>
    </dgm:pt>
    <dgm:pt modelId="{43F6335A-0397-48E0-BC12-63EC16B68AA9}" type="sibTrans" cxnId="{54EFFACF-BD77-4265-8A54-2A6F15FE7720}">
      <dgm:prSet/>
      <dgm:spPr/>
      <dgm:t>
        <a:bodyPr/>
        <a:lstStyle/>
        <a:p>
          <a:endParaRPr lang="en-US"/>
        </a:p>
      </dgm:t>
    </dgm:pt>
    <dgm:pt modelId="{4CC9FBE2-6B49-46B3-9149-F3FDC6043620}" type="pres">
      <dgm:prSet presAssocID="{DEB54E0F-2711-45E3-B944-04BA1948A5AC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8C92D2-3EF0-4D06-92D0-4F5826AAB53A}" type="pres">
      <dgm:prSet presAssocID="{DEB54E0F-2711-45E3-B944-04BA1948A5AC}" presName="arrow" presStyleLbl="bgShp" presStyleIdx="0" presStyleCnt="1" custLinFactNeighborX="-771" custLinFactNeighborY="-2751"/>
      <dgm:spPr/>
    </dgm:pt>
    <dgm:pt modelId="{4AE9D671-74D7-41D3-89DB-CB84698C7E27}" type="pres">
      <dgm:prSet presAssocID="{DEB54E0F-2711-45E3-B944-04BA1948A5AC}" presName="linearProcess" presStyleCnt="0"/>
      <dgm:spPr/>
    </dgm:pt>
    <dgm:pt modelId="{2D487014-7228-4BFF-8D73-A671861CC086}" type="pres">
      <dgm:prSet presAssocID="{5855A5F6-40C0-486F-9E2A-AA4790CBC7AD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4502FE-BEC4-4E2F-9D98-B5CDDB992323}" type="pres">
      <dgm:prSet presAssocID="{091846E1-E9BE-4AFE-A1B4-15DB241A4B2F}" presName="sibTrans" presStyleCnt="0"/>
      <dgm:spPr/>
    </dgm:pt>
    <dgm:pt modelId="{E45252FA-1732-45B3-9E8F-21B2A37F2C94}" type="pres">
      <dgm:prSet presAssocID="{3E4CFB9C-92A3-4B0D-84C2-73DD6241AF34}" presName="textNode" presStyleLbl="node1" presStyleIdx="1" presStyleCnt="3" custScaleX="119232" custScaleY="1473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5A8C8E-013F-47BD-AFB7-C0EA9EE58FBA}" type="pres">
      <dgm:prSet presAssocID="{21C5EB40-C5FE-4F18-8570-3D323DC47EA0}" presName="sibTrans" presStyleCnt="0"/>
      <dgm:spPr/>
    </dgm:pt>
    <dgm:pt modelId="{B35321EB-28BE-4EB8-9566-D6DD136314F1}" type="pres">
      <dgm:prSet presAssocID="{83984A45-518C-43BB-BA18-3B5B527A3AB9}" presName="textNode" presStyleLbl="node1" presStyleIdx="2" presStyleCnt="3" custScaleX="119179" custScaleY="1414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76D9FB-4A57-43FE-8A61-889844E60703}" type="presOf" srcId="{83984A45-518C-43BB-BA18-3B5B527A3AB9}" destId="{B35321EB-28BE-4EB8-9566-D6DD136314F1}" srcOrd="0" destOrd="0" presId="urn:microsoft.com/office/officeart/2005/8/layout/hProcess9"/>
    <dgm:cxn modelId="{DA6DB124-5097-47FB-9E32-1B8C46B8FB8B}" srcId="{DEB54E0F-2711-45E3-B944-04BA1948A5AC}" destId="{3E4CFB9C-92A3-4B0D-84C2-73DD6241AF34}" srcOrd="1" destOrd="0" parTransId="{E7BA7D9E-5156-4E06-B7AC-8D20658CE363}" sibTransId="{21C5EB40-C5FE-4F18-8570-3D323DC47EA0}"/>
    <dgm:cxn modelId="{104AAFF8-5B9A-4FD0-89F7-FBCE7AC5B950}" type="presOf" srcId="{5855A5F6-40C0-486F-9E2A-AA4790CBC7AD}" destId="{2D487014-7228-4BFF-8D73-A671861CC086}" srcOrd="0" destOrd="0" presId="urn:microsoft.com/office/officeart/2005/8/layout/hProcess9"/>
    <dgm:cxn modelId="{7326F39F-A460-4B79-A98B-3AD87C580D68}" type="presOf" srcId="{3E4CFB9C-92A3-4B0D-84C2-73DD6241AF34}" destId="{E45252FA-1732-45B3-9E8F-21B2A37F2C94}" srcOrd="0" destOrd="0" presId="urn:microsoft.com/office/officeart/2005/8/layout/hProcess9"/>
    <dgm:cxn modelId="{3AD89539-9898-430C-B7B4-A6AB5DD0F57A}" srcId="{DEB54E0F-2711-45E3-B944-04BA1948A5AC}" destId="{5855A5F6-40C0-486F-9E2A-AA4790CBC7AD}" srcOrd="0" destOrd="0" parTransId="{EEA5D0ED-1783-496C-A94D-2DA1E255580B}" sibTransId="{091846E1-E9BE-4AFE-A1B4-15DB241A4B2F}"/>
    <dgm:cxn modelId="{C4661FDB-47A3-4DD2-A781-FD12AA6CA451}" type="presOf" srcId="{DEB54E0F-2711-45E3-B944-04BA1948A5AC}" destId="{4CC9FBE2-6B49-46B3-9149-F3FDC6043620}" srcOrd="0" destOrd="0" presId="urn:microsoft.com/office/officeart/2005/8/layout/hProcess9"/>
    <dgm:cxn modelId="{54EFFACF-BD77-4265-8A54-2A6F15FE7720}" srcId="{DEB54E0F-2711-45E3-B944-04BA1948A5AC}" destId="{83984A45-518C-43BB-BA18-3B5B527A3AB9}" srcOrd="2" destOrd="0" parTransId="{BEDC54E8-756A-4A85-B2E3-A382F46A3354}" sibTransId="{43F6335A-0397-48E0-BC12-63EC16B68AA9}"/>
    <dgm:cxn modelId="{90A9420F-F7CC-4ECE-BD1F-F24DC02E83CF}" type="presParOf" srcId="{4CC9FBE2-6B49-46B3-9149-F3FDC6043620}" destId="{5E8C92D2-3EF0-4D06-92D0-4F5826AAB53A}" srcOrd="0" destOrd="0" presId="urn:microsoft.com/office/officeart/2005/8/layout/hProcess9"/>
    <dgm:cxn modelId="{1C9EE443-23DB-4738-98A8-9740F45502B8}" type="presParOf" srcId="{4CC9FBE2-6B49-46B3-9149-F3FDC6043620}" destId="{4AE9D671-74D7-41D3-89DB-CB84698C7E27}" srcOrd="1" destOrd="0" presId="urn:microsoft.com/office/officeart/2005/8/layout/hProcess9"/>
    <dgm:cxn modelId="{FD1D9A96-405A-4657-8852-6D3B6633D8C1}" type="presParOf" srcId="{4AE9D671-74D7-41D3-89DB-CB84698C7E27}" destId="{2D487014-7228-4BFF-8D73-A671861CC086}" srcOrd="0" destOrd="0" presId="urn:microsoft.com/office/officeart/2005/8/layout/hProcess9"/>
    <dgm:cxn modelId="{1C916A60-661E-4E18-B4D4-99DE21503421}" type="presParOf" srcId="{4AE9D671-74D7-41D3-89DB-CB84698C7E27}" destId="{E84502FE-BEC4-4E2F-9D98-B5CDDB992323}" srcOrd="1" destOrd="0" presId="urn:microsoft.com/office/officeart/2005/8/layout/hProcess9"/>
    <dgm:cxn modelId="{F21BEC5D-606A-4643-B3A9-598E778D6FC3}" type="presParOf" srcId="{4AE9D671-74D7-41D3-89DB-CB84698C7E27}" destId="{E45252FA-1732-45B3-9E8F-21B2A37F2C94}" srcOrd="2" destOrd="0" presId="urn:microsoft.com/office/officeart/2005/8/layout/hProcess9"/>
    <dgm:cxn modelId="{B4CD1604-DB10-4E78-B6E4-A625B28080A5}" type="presParOf" srcId="{4AE9D671-74D7-41D3-89DB-CB84698C7E27}" destId="{E45A8C8E-013F-47BD-AFB7-C0EA9EE58FBA}" srcOrd="3" destOrd="0" presId="urn:microsoft.com/office/officeart/2005/8/layout/hProcess9"/>
    <dgm:cxn modelId="{731FE030-D2FA-461E-93FC-24DCD2FD93C3}" type="presParOf" srcId="{4AE9D671-74D7-41D3-89DB-CB84698C7E27}" destId="{B35321EB-28BE-4EB8-9566-D6DD136314F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DFED453B-FC74-4F80-9F58-A3669407E8A4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67A20C4-5B29-4002-9ACF-27460E5FF267}">
      <dgm:prSet/>
      <dgm:spPr/>
      <dgm:t>
        <a:bodyPr/>
        <a:lstStyle/>
        <a:p>
          <a:pPr rtl="0"/>
          <a:r>
            <a:rPr lang="en-US" smtClean="0"/>
            <a:t>Chithunzi cha “mapazi ayende” chikutikumbutsa chani pa moyo wathu wa chikhristu? </a:t>
          </a:r>
          <a:endParaRPr lang="en-US"/>
        </a:p>
      </dgm:t>
    </dgm:pt>
    <dgm:pt modelId="{EC4FA1A8-B0F6-480A-9048-1C9DF689DAB2}" type="parTrans" cxnId="{ECB6BD67-D53A-4D34-BA4F-FB31106B1AFA}">
      <dgm:prSet/>
      <dgm:spPr/>
      <dgm:t>
        <a:bodyPr/>
        <a:lstStyle/>
        <a:p>
          <a:endParaRPr lang="en-US"/>
        </a:p>
      </dgm:t>
    </dgm:pt>
    <dgm:pt modelId="{3F8254F9-474C-4976-A6F3-5E502FB8BC2E}" type="sibTrans" cxnId="{ECB6BD67-D53A-4D34-BA4F-FB31106B1AFA}">
      <dgm:prSet/>
      <dgm:spPr/>
      <dgm:t>
        <a:bodyPr/>
        <a:lstStyle/>
        <a:p>
          <a:endParaRPr lang="en-US"/>
        </a:p>
      </dgm:t>
    </dgm:pt>
    <dgm:pt modelId="{30DE38FB-E923-4CA5-B9D0-297D95169DB4}">
      <dgm:prSet/>
      <dgm:spPr/>
      <dgm:t>
        <a:bodyPr/>
        <a:lstStyle/>
        <a:p>
          <a:pPr rtl="0"/>
          <a:r>
            <a:rPr lang="en-US" smtClean="0"/>
            <a:t>Nkofunikira bwanji kwa ife kuti tinyamuke ndi kukafikira ena ngati atumiki a yesu khristu?</a:t>
          </a:r>
          <a:endParaRPr lang="en-US"/>
        </a:p>
      </dgm:t>
    </dgm:pt>
    <dgm:pt modelId="{9502E1E9-CDD3-42F8-88FF-340AAB82513D}" type="parTrans" cxnId="{4FF17B31-046B-4637-94D6-EF048122941D}">
      <dgm:prSet/>
      <dgm:spPr/>
      <dgm:t>
        <a:bodyPr/>
        <a:lstStyle/>
        <a:p>
          <a:endParaRPr lang="en-US"/>
        </a:p>
      </dgm:t>
    </dgm:pt>
    <dgm:pt modelId="{942EAEF4-0917-4864-A6FA-CABC8CE2446D}" type="sibTrans" cxnId="{4FF17B31-046B-4637-94D6-EF048122941D}">
      <dgm:prSet/>
      <dgm:spPr/>
      <dgm:t>
        <a:bodyPr/>
        <a:lstStyle/>
        <a:p>
          <a:endParaRPr lang="en-US"/>
        </a:p>
      </dgm:t>
    </dgm:pt>
    <dgm:pt modelId="{37A1E93D-6407-4975-8576-A4ACACF8D7BA}">
      <dgm:prSet/>
      <dgm:spPr/>
      <dgm:t>
        <a:bodyPr/>
        <a:lstStyle/>
        <a:p>
          <a:pPr rtl="0"/>
          <a:r>
            <a:rPr lang="en-US" smtClean="0"/>
            <a:t>Ndi chifukwa chiyani lero dziko lapansi likufunika kwambiri kulandira uthenga wabwino wa chipulumutso ndi wa mtendere?</a:t>
          </a:r>
          <a:endParaRPr lang="en-US"/>
        </a:p>
      </dgm:t>
    </dgm:pt>
    <dgm:pt modelId="{50992C82-47EF-4640-8E0E-03C2FD98AD80}" type="parTrans" cxnId="{CC631144-B30D-4AD3-A3DF-D5D6B63B3D11}">
      <dgm:prSet/>
      <dgm:spPr/>
      <dgm:t>
        <a:bodyPr/>
        <a:lstStyle/>
        <a:p>
          <a:endParaRPr lang="en-US"/>
        </a:p>
      </dgm:t>
    </dgm:pt>
    <dgm:pt modelId="{19B7DB6C-23BA-4C77-8C70-E60FC7CE9ED1}" type="sibTrans" cxnId="{CC631144-B30D-4AD3-A3DF-D5D6B63B3D11}">
      <dgm:prSet/>
      <dgm:spPr/>
      <dgm:t>
        <a:bodyPr/>
        <a:lstStyle/>
        <a:p>
          <a:endParaRPr lang="en-US"/>
        </a:p>
      </dgm:t>
    </dgm:pt>
    <dgm:pt modelId="{8A11E809-9292-4728-AC81-0F835318C08C}">
      <dgm:prSet/>
      <dgm:spPr/>
      <dgm:t>
        <a:bodyPr/>
        <a:lstStyle/>
        <a:p>
          <a:pPr rtl="0"/>
          <a:r>
            <a:rPr lang="en-US" smtClean="0"/>
            <a:t>Ndani amene akuyenera kugwira ntchito imeneyi yofalitsa uthenga wabwino mpaka ku malekezero a dziko la pansi?</a:t>
          </a:r>
          <a:endParaRPr lang="en-US"/>
        </a:p>
      </dgm:t>
    </dgm:pt>
    <dgm:pt modelId="{D464E1E2-424D-4E41-B93C-D2C6772C8F70}" type="parTrans" cxnId="{4FCEC9CC-CA70-4F9C-94FF-7E227A37F04F}">
      <dgm:prSet/>
      <dgm:spPr/>
      <dgm:t>
        <a:bodyPr/>
        <a:lstStyle/>
        <a:p>
          <a:endParaRPr lang="en-US"/>
        </a:p>
      </dgm:t>
    </dgm:pt>
    <dgm:pt modelId="{72E4462D-F247-4C81-8BE6-6D245FEFBDB9}" type="sibTrans" cxnId="{4FCEC9CC-CA70-4F9C-94FF-7E227A37F04F}">
      <dgm:prSet/>
      <dgm:spPr/>
      <dgm:t>
        <a:bodyPr/>
        <a:lstStyle/>
        <a:p>
          <a:endParaRPr lang="en-US"/>
        </a:p>
      </dgm:t>
    </dgm:pt>
    <dgm:pt modelId="{B372F0CD-B26B-4F92-B305-309BFFBADD61}" type="pres">
      <dgm:prSet presAssocID="{DFED453B-FC74-4F80-9F58-A3669407E8A4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FD4281-B5F1-42D1-A02D-9EA4E650CFD1}" type="pres">
      <dgm:prSet presAssocID="{DFED453B-FC74-4F80-9F58-A3669407E8A4}" presName="arrow" presStyleLbl="bgShp" presStyleIdx="0" presStyleCnt="1"/>
      <dgm:spPr/>
    </dgm:pt>
    <dgm:pt modelId="{ADEF27A7-3FB2-42AA-B042-4C1D00F6585A}" type="pres">
      <dgm:prSet presAssocID="{DFED453B-FC74-4F80-9F58-A3669407E8A4}" presName="linearProcess" presStyleCnt="0"/>
      <dgm:spPr/>
    </dgm:pt>
    <dgm:pt modelId="{83C57EE5-BEC5-4F9A-A1AE-B4F39C47C853}" type="pres">
      <dgm:prSet presAssocID="{C67A20C4-5B29-4002-9ACF-27460E5FF267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2D674E-5B61-4651-95F1-BB766FC778F0}" type="pres">
      <dgm:prSet presAssocID="{3F8254F9-474C-4976-A6F3-5E502FB8BC2E}" presName="sibTrans" presStyleCnt="0"/>
      <dgm:spPr/>
    </dgm:pt>
    <dgm:pt modelId="{804DD334-DE68-4619-A0EC-17CF60C456AF}" type="pres">
      <dgm:prSet presAssocID="{30DE38FB-E923-4CA5-B9D0-297D95169DB4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E7CC0F-B7BB-4638-A41F-80B46F09D87B}" type="pres">
      <dgm:prSet presAssocID="{942EAEF4-0917-4864-A6FA-CABC8CE2446D}" presName="sibTrans" presStyleCnt="0"/>
      <dgm:spPr/>
    </dgm:pt>
    <dgm:pt modelId="{0262B135-F45F-4B96-8956-96857DC2F7E5}" type="pres">
      <dgm:prSet presAssocID="{37A1E93D-6407-4975-8576-A4ACACF8D7BA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FC441E-FFC3-49CE-A28D-B8C35E8CA188}" type="pres">
      <dgm:prSet presAssocID="{19B7DB6C-23BA-4C77-8C70-E60FC7CE9ED1}" presName="sibTrans" presStyleCnt="0"/>
      <dgm:spPr/>
    </dgm:pt>
    <dgm:pt modelId="{82D87513-C3E0-436B-B8EC-98528AC8B518}" type="pres">
      <dgm:prSet presAssocID="{8A11E809-9292-4728-AC81-0F835318C08C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FF17B31-046B-4637-94D6-EF048122941D}" srcId="{DFED453B-FC74-4F80-9F58-A3669407E8A4}" destId="{30DE38FB-E923-4CA5-B9D0-297D95169DB4}" srcOrd="1" destOrd="0" parTransId="{9502E1E9-CDD3-42F8-88FF-340AAB82513D}" sibTransId="{942EAEF4-0917-4864-A6FA-CABC8CE2446D}"/>
    <dgm:cxn modelId="{B4EC9C62-6E8C-4FA7-917F-1ABCCA948813}" type="presOf" srcId="{DFED453B-FC74-4F80-9F58-A3669407E8A4}" destId="{B372F0CD-B26B-4F92-B305-309BFFBADD61}" srcOrd="0" destOrd="0" presId="urn:microsoft.com/office/officeart/2005/8/layout/hProcess9"/>
    <dgm:cxn modelId="{2137E223-1045-4FC1-8C13-3BACFB84472E}" type="presOf" srcId="{37A1E93D-6407-4975-8576-A4ACACF8D7BA}" destId="{0262B135-F45F-4B96-8956-96857DC2F7E5}" srcOrd="0" destOrd="0" presId="urn:microsoft.com/office/officeart/2005/8/layout/hProcess9"/>
    <dgm:cxn modelId="{ECB6BD67-D53A-4D34-BA4F-FB31106B1AFA}" srcId="{DFED453B-FC74-4F80-9F58-A3669407E8A4}" destId="{C67A20C4-5B29-4002-9ACF-27460E5FF267}" srcOrd="0" destOrd="0" parTransId="{EC4FA1A8-B0F6-480A-9048-1C9DF689DAB2}" sibTransId="{3F8254F9-474C-4976-A6F3-5E502FB8BC2E}"/>
    <dgm:cxn modelId="{CC631144-B30D-4AD3-A3DF-D5D6B63B3D11}" srcId="{DFED453B-FC74-4F80-9F58-A3669407E8A4}" destId="{37A1E93D-6407-4975-8576-A4ACACF8D7BA}" srcOrd="2" destOrd="0" parTransId="{50992C82-47EF-4640-8E0E-03C2FD98AD80}" sibTransId="{19B7DB6C-23BA-4C77-8C70-E60FC7CE9ED1}"/>
    <dgm:cxn modelId="{6E0CD80A-7C3B-4D36-A99D-2FCEAF0BF964}" type="presOf" srcId="{30DE38FB-E923-4CA5-B9D0-297D95169DB4}" destId="{804DD334-DE68-4619-A0EC-17CF60C456AF}" srcOrd="0" destOrd="0" presId="urn:microsoft.com/office/officeart/2005/8/layout/hProcess9"/>
    <dgm:cxn modelId="{7FA6D553-A799-4D42-874E-64D303A72394}" type="presOf" srcId="{8A11E809-9292-4728-AC81-0F835318C08C}" destId="{82D87513-C3E0-436B-B8EC-98528AC8B518}" srcOrd="0" destOrd="0" presId="urn:microsoft.com/office/officeart/2005/8/layout/hProcess9"/>
    <dgm:cxn modelId="{4FCEC9CC-CA70-4F9C-94FF-7E227A37F04F}" srcId="{DFED453B-FC74-4F80-9F58-A3669407E8A4}" destId="{8A11E809-9292-4728-AC81-0F835318C08C}" srcOrd="3" destOrd="0" parTransId="{D464E1E2-424D-4E41-B93C-D2C6772C8F70}" sibTransId="{72E4462D-F247-4C81-8BE6-6D245FEFBDB9}"/>
    <dgm:cxn modelId="{79CE1848-7EB7-4D9D-ABFC-A4B43F8A4BD7}" type="presOf" srcId="{C67A20C4-5B29-4002-9ACF-27460E5FF267}" destId="{83C57EE5-BEC5-4F9A-A1AE-B4F39C47C853}" srcOrd="0" destOrd="0" presId="urn:microsoft.com/office/officeart/2005/8/layout/hProcess9"/>
    <dgm:cxn modelId="{5DB01A93-01F8-4D6A-8917-04F95482B943}" type="presParOf" srcId="{B372F0CD-B26B-4F92-B305-309BFFBADD61}" destId="{2AFD4281-B5F1-42D1-A02D-9EA4E650CFD1}" srcOrd="0" destOrd="0" presId="urn:microsoft.com/office/officeart/2005/8/layout/hProcess9"/>
    <dgm:cxn modelId="{B27A9588-3E4E-4445-B80B-73C1C631B7B9}" type="presParOf" srcId="{B372F0CD-B26B-4F92-B305-309BFFBADD61}" destId="{ADEF27A7-3FB2-42AA-B042-4C1D00F6585A}" srcOrd="1" destOrd="0" presId="urn:microsoft.com/office/officeart/2005/8/layout/hProcess9"/>
    <dgm:cxn modelId="{4CE45C15-C51D-4413-A2FC-74D189A7EF05}" type="presParOf" srcId="{ADEF27A7-3FB2-42AA-B042-4C1D00F6585A}" destId="{83C57EE5-BEC5-4F9A-A1AE-B4F39C47C853}" srcOrd="0" destOrd="0" presId="urn:microsoft.com/office/officeart/2005/8/layout/hProcess9"/>
    <dgm:cxn modelId="{3C0000D7-1865-4236-8CD2-129C2A2F801A}" type="presParOf" srcId="{ADEF27A7-3FB2-42AA-B042-4C1D00F6585A}" destId="{9C2D674E-5B61-4651-95F1-BB766FC778F0}" srcOrd="1" destOrd="0" presId="urn:microsoft.com/office/officeart/2005/8/layout/hProcess9"/>
    <dgm:cxn modelId="{CB720156-702C-46FC-9B46-B5DF8CAE80A4}" type="presParOf" srcId="{ADEF27A7-3FB2-42AA-B042-4C1D00F6585A}" destId="{804DD334-DE68-4619-A0EC-17CF60C456AF}" srcOrd="2" destOrd="0" presId="urn:microsoft.com/office/officeart/2005/8/layout/hProcess9"/>
    <dgm:cxn modelId="{3B67664D-6007-4CBB-BEDE-1966370D6DC3}" type="presParOf" srcId="{ADEF27A7-3FB2-42AA-B042-4C1D00F6585A}" destId="{54E7CC0F-B7BB-4638-A41F-80B46F09D87B}" srcOrd="3" destOrd="0" presId="urn:microsoft.com/office/officeart/2005/8/layout/hProcess9"/>
    <dgm:cxn modelId="{0763D5B0-EB68-4D9B-90ED-05B84B1717F4}" type="presParOf" srcId="{ADEF27A7-3FB2-42AA-B042-4C1D00F6585A}" destId="{0262B135-F45F-4B96-8956-96857DC2F7E5}" srcOrd="4" destOrd="0" presId="urn:microsoft.com/office/officeart/2005/8/layout/hProcess9"/>
    <dgm:cxn modelId="{05B36A15-E447-43FB-A09A-9AC4EE1EDCDE}" type="presParOf" srcId="{ADEF27A7-3FB2-42AA-B042-4C1D00F6585A}" destId="{99FC441E-FFC3-49CE-A28D-B8C35E8CA188}" srcOrd="5" destOrd="0" presId="urn:microsoft.com/office/officeart/2005/8/layout/hProcess9"/>
    <dgm:cxn modelId="{930C34C2-8F24-4BCB-9554-44CB6B1D695C}" type="presParOf" srcId="{ADEF27A7-3FB2-42AA-B042-4C1D00F6585A}" destId="{82D87513-C3E0-436B-B8EC-98528AC8B518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FCCA8612-DBB7-4BCD-A729-22D1A82E71F0}" type="doc">
      <dgm:prSet loTypeId="urn:microsoft.com/office/officeart/2005/8/layout/hList7#1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293943-D516-40F8-AD39-F272E835CA15}">
      <dgm:prSet/>
      <dgm:spPr/>
      <dgm:t>
        <a:bodyPr/>
        <a:lstStyle/>
        <a:p>
          <a:pPr rtl="0"/>
          <a:r>
            <a:rPr lang="en-GB" dirty="0" err="1" smtClean="0"/>
            <a:t>Apapa</a:t>
          </a:r>
          <a:r>
            <a:rPr lang="en-GB" dirty="0" smtClean="0"/>
            <a:t> </a:t>
          </a:r>
          <a:r>
            <a:rPr lang="en-GB" dirty="0" err="1" smtClean="0"/>
            <a:t>popitiliza</a:t>
          </a:r>
          <a:r>
            <a:rPr lang="en-GB" dirty="0" smtClean="0"/>
            <a:t> </a:t>
          </a:r>
          <a:r>
            <a:rPr lang="en-GB" dirty="0" err="1" smtClean="0"/>
            <a:t>uthenga</a:t>
          </a:r>
          <a:r>
            <a:rPr lang="en-GB" dirty="0" smtClean="0"/>
            <a:t> </a:t>
          </a:r>
          <a:r>
            <a:rPr lang="en-GB" dirty="0" err="1" smtClean="0"/>
            <a:t>wao</a:t>
          </a:r>
          <a:r>
            <a:rPr lang="en-GB" dirty="0" smtClean="0"/>
            <a:t> </a:t>
          </a:r>
          <a:r>
            <a:rPr lang="en-GB" dirty="0" err="1" smtClean="0"/>
            <a:t>akuti</a:t>
          </a:r>
          <a:r>
            <a:rPr lang="en-GB" dirty="0" smtClean="0"/>
            <a:t>:</a:t>
          </a:r>
          <a:endParaRPr lang="en-US" dirty="0"/>
        </a:p>
      </dgm:t>
    </dgm:pt>
    <dgm:pt modelId="{FF15FFBE-FB00-45AF-B23A-403227A5B5AA}" type="parTrans" cxnId="{F34850BE-981D-4249-9BA0-7A21E31F2E21}">
      <dgm:prSet/>
      <dgm:spPr/>
      <dgm:t>
        <a:bodyPr/>
        <a:lstStyle/>
        <a:p>
          <a:endParaRPr lang="en-US"/>
        </a:p>
      </dgm:t>
    </dgm:pt>
    <dgm:pt modelId="{60ACD8BA-8251-46C9-9502-A24418015538}" type="sibTrans" cxnId="{F34850BE-981D-4249-9BA0-7A21E31F2E21}">
      <dgm:prSet/>
      <dgm:spPr/>
      <dgm:t>
        <a:bodyPr/>
        <a:lstStyle/>
        <a:p>
          <a:endParaRPr lang="en-US"/>
        </a:p>
      </dgm:t>
    </dgm:pt>
    <dgm:pt modelId="{8758F110-0014-4232-9492-69EE95EDFD6B}">
      <dgm:prSet custT="1"/>
      <dgm:spPr/>
      <dgm:t>
        <a:bodyPr/>
        <a:lstStyle/>
        <a:p>
          <a:pPr rtl="0"/>
          <a:r>
            <a:rPr lang="en-US" sz="2000" dirty="0" err="1" smtClean="0"/>
            <a:t>Monga</a:t>
          </a:r>
          <a:r>
            <a:rPr lang="en-US" sz="2000" dirty="0" smtClean="0"/>
            <a:t> Paulo </a:t>
          </a:r>
          <a:r>
            <a:rPr lang="en-US" sz="2000" dirty="0" err="1" smtClean="0"/>
            <a:t>Woyera</a:t>
          </a:r>
          <a:r>
            <a:rPr lang="en-US" sz="2000" dirty="0" smtClean="0"/>
            <a:t> </a:t>
          </a:r>
          <a:r>
            <a:rPr lang="en-US" sz="2000" dirty="0" err="1" smtClean="0"/>
            <a:t>akutsimikizira</a:t>
          </a:r>
          <a:r>
            <a:rPr lang="en-US" sz="2000" dirty="0" smtClean="0"/>
            <a:t>, </a:t>
          </a:r>
          <a:r>
            <a:rPr lang="en-US" sz="2000" dirty="0" err="1" smtClean="0"/>
            <a:t>chikondi</a:t>
          </a:r>
          <a:r>
            <a:rPr lang="en-US" sz="2000" dirty="0" smtClean="0"/>
            <a:t> cha </a:t>
          </a:r>
          <a:r>
            <a:rPr lang="en-US" sz="2000" dirty="0" err="1" smtClean="0"/>
            <a:t>Khristu</a:t>
          </a:r>
          <a:r>
            <a:rPr lang="en-US" sz="2000" dirty="0" smtClean="0"/>
            <a:t> </a:t>
          </a:r>
          <a:r>
            <a:rPr lang="en-US" sz="2000" dirty="0" err="1" smtClean="0"/>
            <a:t>ndicho</a:t>
          </a:r>
          <a:r>
            <a:rPr lang="en-US" sz="2000" dirty="0" smtClean="0"/>
            <a:t> </a:t>
          </a:r>
          <a:r>
            <a:rPr lang="en-US" sz="2000" dirty="0" err="1" smtClean="0"/>
            <a:t>chimatiwongolera</a:t>
          </a:r>
          <a:r>
            <a:rPr lang="en-US" sz="2000" dirty="0" smtClean="0"/>
            <a:t> </a:t>
          </a:r>
          <a:r>
            <a:rPr lang="en-US" sz="2000" dirty="0" err="1" smtClean="0"/>
            <a:t>mokakamiza</a:t>
          </a:r>
          <a:r>
            <a:rPr lang="en-US" sz="2000" dirty="0" smtClean="0"/>
            <a:t> </a:t>
          </a:r>
          <a:r>
            <a:rPr lang="en-US" sz="2000" dirty="0" err="1" smtClean="0"/>
            <a:t>popeza</a:t>
          </a:r>
          <a:r>
            <a:rPr lang="en-US" sz="2000" dirty="0" smtClean="0"/>
            <a:t> </a:t>
          </a:r>
          <a:r>
            <a:rPr lang="en-US" sz="2000" dirty="0" err="1" smtClean="0"/>
            <a:t>kuti</a:t>
          </a:r>
          <a:r>
            <a:rPr lang="en-US" sz="2000" dirty="0" smtClean="0"/>
            <a:t> </a:t>
          </a:r>
          <a:r>
            <a:rPr lang="en-US" sz="2000" dirty="0" err="1" smtClean="0"/>
            <a:t>tikudziwa</a:t>
          </a:r>
          <a:r>
            <a:rPr lang="en-US" sz="2000" dirty="0" smtClean="0"/>
            <a:t> </a:t>
          </a:r>
          <a:r>
            <a:rPr lang="en-US" sz="2000" dirty="0" err="1" smtClean="0"/>
            <a:t>mosakayika</a:t>
          </a:r>
          <a:r>
            <a:rPr lang="en-US" sz="2000" dirty="0" smtClean="0"/>
            <a:t> </a:t>
          </a:r>
          <a:r>
            <a:rPr lang="en-US" sz="2000" dirty="0" err="1" smtClean="0"/>
            <a:t>konse</a:t>
          </a:r>
          <a:r>
            <a:rPr lang="en-US" sz="2000" dirty="0" smtClean="0"/>
            <a:t> </a:t>
          </a:r>
          <a:r>
            <a:rPr lang="en-US" sz="2000" dirty="0" err="1" smtClean="0"/>
            <a:t>kuti</a:t>
          </a:r>
          <a:r>
            <a:rPr lang="en-US" sz="2000" dirty="0" smtClean="0"/>
            <a:t> </a:t>
          </a:r>
          <a:r>
            <a:rPr lang="en-US" sz="2000" dirty="0" err="1" smtClean="0"/>
            <a:t>munthu</a:t>
          </a:r>
          <a:r>
            <a:rPr lang="en-US" sz="2000" dirty="0" smtClean="0"/>
            <a:t> </a:t>
          </a:r>
          <a:r>
            <a:rPr lang="en-US" sz="2000" dirty="0" err="1" smtClean="0"/>
            <a:t>mmodzi</a:t>
          </a:r>
          <a:r>
            <a:rPr lang="en-US" sz="2000" dirty="0" smtClean="0"/>
            <a:t> </a:t>
          </a:r>
          <a:r>
            <a:rPr lang="en-US" sz="2000" dirty="0" err="1" smtClean="0"/>
            <a:t>adafera</a:t>
          </a:r>
          <a:r>
            <a:rPr lang="en-US" sz="2000" dirty="0" smtClean="0"/>
            <a:t> anthu </a:t>
          </a:r>
          <a:r>
            <a:rPr lang="en-US" sz="2000" dirty="0" err="1" smtClean="0"/>
            <a:t>onse</a:t>
          </a:r>
          <a:r>
            <a:rPr lang="en-US" sz="2000" dirty="0" smtClean="0"/>
            <a:t>, </a:t>
          </a:r>
          <a:r>
            <a:rPr lang="en-US" sz="2000" dirty="0" err="1" smtClean="0"/>
            <a:t>ndiye</a:t>
          </a:r>
          <a:r>
            <a:rPr lang="en-US" sz="2000" dirty="0" smtClean="0"/>
            <a:t> </a:t>
          </a:r>
          <a:r>
            <a:rPr lang="en-US" sz="2000" dirty="0" err="1" smtClean="0"/>
            <a:t>kuti</a:t>
          </a:r>
          <a:r>
            <a:rPr lang="en-US" sz="2000" dirty="0" smtClean="0"/>
            <a:t> </a:t>
          </a:r>
          <a:r>
            <a:rPr lang="en-US" sz="2000" dirty="0" err="1" smtClean="0"/>
            <a:t>pamenepo</a:t>
          </a:r>
          <a:r>
            <a:rPr lang="en-US" sz="2000" dirty="0" smtClean="0"/>
            <a:t> </a:t>
          </a:r>
          <a:r>
            <a:rPr lang="en-US" sz="2000" dirty="0" err="1" smtClean="0"/>
            <a:t>onse</a:t>
          </a:r>
          <a:r>
            <a:rPr lang="en-US" sz="2000" dirty="0" smtClean="0"/>
            <a:t> </a:t>
          </a:r>
          <a:r>
            <a:rPr lang="en-US" sz="2000" dirty="0" err="1" smtClean="0"/>
            <a:t>adafa</a:t>
          </a:r>
          <a:r>
            <a:rPr lang="en-US" sz="2000" dirty="0" smtClean="0"/>
            <a:t>.</a:t>
          </a:r>
          <a:endParaRPr lang="en-US" sz="2000" dirty="0"/>
        </a:p>
      </dgm:t>
    </dgm:pt>
    <dgm:pt modelId="{A00622BC-A2DD-4AEE-9BFD-9B50D1EF63A1}" type="parTrans" cxnId="{12789801-E68B-4D95-8B06-A558D181AEA4}">
      <dgm:prSet/>
      <dgm:spPr/>
      <dgm:t>
        <a:bodyPr/>
        <a:lstStyle/>
        <a:p>
          <a:endParaRPr lang="en-US"/>
        </a:p>
      </dgm:t>
    </dgm:pt>
    <dgm:pt modelId="{DFD91914-9F65-4006-85F9-4EE48CC28F38}" type="sibTrans" cxnId="{12789801-E68B-4D95-8B06-A558D181AEA4}">
      <dgm:prSet/>
      <dgm:spPr/>
      <dgm:t>
        <a:bodyPr/>
        <a:lstStyle/>
        <a:p>
          <a:endParaRPr lang="en-US"/>
        </a:p>
      </dgm:t>
    </dgm:pt>
    <dgm:pt modelId="{415AFE7B-B859-4753-A5F0-323AF46A9008}">
      <dgm:prSet custT="1"/>
      <dgm:spPr>
        <a:solidFill>
          <a:srgbClr val="00B050"/>
        </a:solidFill>
      </dgm:spPr>
      <dgm:t>
        <a:bodyPr/>
        <a:lstStyle/>
        <a:p>
          <a:pPr rtl="0"/>
          <a:r>
            <a:rPr lang="en-US" sz="20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Chikondi</a:t>
          </a:r>
          <a:r>
            <a: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chimenechi</a:t>
          </a:r>
          <a:r>
            <a: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chili </a:t>
          </a:r>
          <a:r>
            <a:rPr lang="en-US" sz="20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m’magawo</a:t>
          </a:r>
          <a:r>
            <a: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awiri</a:t>
          </a:r>
          <a:r>
            <a: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n-US" sz="20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chikondi</a:t>
          </a:r>
          <a:r>
            <a: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cha </a:t>
          </a:r>
          <a:r>
            <a:rPr lang="en-US" sz="20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Khristu</a:t>
          </a:r>
          <a:r>
            <a: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kwa</a:t>
          </a:r>
          <a:r>
            <a: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ife</a:t>
          </a:r>
          <a:r>
            <a: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chimene</a:t>
          </a:r>
          <a:r>
            <a: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chimatiitana</a:t>
          </a:r>
          <a:r>
            <a: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chimatilimbikitsa</a:t>
          </a:r>
          <a:r>
            <a: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kuutsa</a:t>
          </a:r>
          <a:r>
            <a: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mwa</a:t>
          </a:r>
          <a:r>
            <a: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ife</a:t>
          </a:r>
          <a:r>
            <a: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chikondi</a:t>
          </a:r>
          <a:r>
            <a: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chokonda</a:t>
          </a:r>
          <a:r>
            <a: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Iye</a:t>
          </a:r>
          <a:r>
            <a: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endParaRPr lang="en-US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33BF71-1F8E-487D-A830-7E40E5B9ACFE}" type="parTrans" cxnId="{A4AA195A-4F76-415B-8F75-DA479B72CF26}">
      <dgm:prSet/>
      <dgm:spPr/>
      <dgm:t>
        <a:bodyPr/>
        <a:lstStyle/>
        <a:p>
          <a:endParaRPr lang="en-US"/>
        </a:p>
      </dgm:t>
    </dgm:pt>
    <dgm:pt modelId="{44CCDC56-C800-4BF1-AFD5-856960D226C2}" type="sibTrans" cxnId="{A4AA195A-4F76-415B-8F75-DA479B72CF26}">
      <dgm:prSet/>
      <dgm:spPr/>
      <dgm:t>
        <a:bodyPr/>
        <a:lstStyle/>
        <a:p>
          <a:endParaRPr lang="en-US"/>
        </a:p>
      </dgm:t>
    </dgm:pt>
    <dgm:pt modelId="{D502C3E7-B6D1-471F-AAD0-BE5CCEBBA6F0}">
      <dgm:prSet custT="1"/>
      <dgm:spPr/>
      <dgm:t>
        <a:bodyPr/>
        <a:lstStyle/>
        <a:p>
          <a:pPr rtl="0"/>
          <a:r>
            <a:rPr lang="en-US" sz="2000" dirty="0" err="1" smtClean="0"/>
            <a:t>Ndipo</a:t>
          </a:r>
          <a:r>
            <a:rPr lang="en-US" sz="2000" dirty="0" smtClean="0"/>
            <a:t> </a:t>
          </a:r>
          <a:r>
            <a:rPr lang="en-US" sz="2000" dirty="0" err="1" smtClean="0"/>
            <a:t>kwa</a:t>
          </a:r>
          <a:r>
            <a:rPr lang="en-US" sz="2000" dirty="0" smtClean="0"/>
            <a:t> </a:t>
          </a:r>
          <a:r>
            <a:rPr lang="en-US" sz="2000" dirty="0" err="1" smtClean="0"/>
            <a:t>mamembala</a:t>
          </a:r>
          <a:r>
            <a:rPr lang="en-US" sz="2000" dirty="0" smtClean="0"/>
            <a:t> </a:t>
          </a:r>
          <a:r>
            <a:rPr lang="en-US" sz="2000" dirty="0" err="1" smtClean="0"/>
            <a:t>ake</a:t>
          </a:r>
          <a:r>
            <a:rPr lang="en-US" sz="2000" dirty="0" smtClean="0"/>
            <a:t> </a:t>
          </a:r>
          <a:r>
            <a:rPr lang="en-US" sz="2000" dirty="0" err="1" smtClean="0"/>
            <a:t>onse</a:t>
          </a:r>
          <a:r>
            <a:rPr lang="en-US" sz="2000" dirty="0" smtClean="0"/>
            <a:t>, </a:t>
          </a:r>
          <a:r>
            <a:rPr lang="en-US" sz="2000" dirty="0" err="1" smtClean="0"/>
            <a:t>amapatsidwa</a:t>
          </a:r>
          <a:r>
            <a:rPr lang="en-US" sz="2000" dirty="0" smtClean="0"/>
            <a:t> </a:t>
          </a:r>
          <a:r>
            <a:rPr lang="en-US" sz="2000" dirty="0" err="1" smtClean="0"/>
            <a:t>udindo</a:t>
          </a:r>
          <a:r>
            <a:rPr lang="en-US" sz="2000" dirty="0" smtClean="0"/>
            <a:t> </a:t>
          </a:r>
          <a:r>
            <a:rPr lang="en-US" sz="2000" dirty="0" err="1" smtClean="0"/>
            <a:t>wolalikira</a:t>
          </a:r>
          <a:r>
            <a:rPr lang="en-US" sz="2000" dirty="0" smtClean="0"/>
            <a:t> Mthenga </a:t>
          </a:r>
          <a:r>
            <a:rPr lang="en-US" sz="2000" dirty="0" err="1" smtClean="0"/>
            <a:t>Wabwino</a:t>
          </a:r>
          <a:r>
            <a:rPr lang="en-US" sz="2000" dirty="0" smtClean="0"/>
            <a:t> </a:t>
          </a:r>
          <a:r>
            <a:rPr lang="en-US" sz="2000" dirty="0" err="1" smtClean="0"/>
            <a:t>wa</a:t>
          </a:r>
          <a:r>
            <a:rPr lang="en-US" sz="2000" dirty="0" smtClean="0"/>
            <a:t> </a:t>
          </a:r>
          <a:r>
            <a:rPr lang="en-US" sz="2000" dirty="0" err="1" smtClean="0"/>
            <a:t>Khristu</a:t>
          </a:r>
          <a:r>
            <a:rPr lang="en-US" sz="2000" dirty="0" smtClean="0"/>
            <a:t> </a:t>
          </a:r>
          <a:r>
            <a:rPr lang="en-US" sz="2000" dirty="0" err="1" smtClean="0"/>
            <a:t>ndi</a:t>
          </a:r>
          <a:r>
            <a:rPr lang="en-US" sz="2000" dirty="0" smtClean="0"/>
            <a:t> </a:t>
          </a:r>
          <a:r>
            <a:rPr lang="en-US" sz="2000" dirty="0" err="1" smtClean="0"/>
            <a:t>chikhulupiriro</a:t>
          </a:r>
          <a:r>
            <a:rPr lang="en-US" sz="2000" dirty="0" smtClean="0"/>
            <a:t> </a:t>
          </a:r>
          <a:r>
            <a:rPr lang="en-US" sz="2000" dirty="0" err="1" smtClean="0"/>
            <a:t>chakuti</a:t>
          </a:r>
          <a:r>
            <a:rPr lang="en-US" sz="2000" dirty="0" smtClean="0"/>
            <a:t> </a:t>
          </a:r>
          <a:r>
            <a:rPr lang="en-US" sz="2000" dirty="0" err="1" smtClean="0"/>
            <a:t>Iye</a:t>
          </a:r>
          <a:r>
            <a:rPr lang="en-US" sz="2000" dirty="0" smtClean="0"/>
            <a:t> </a:t>
          </a:r>
          <a:r>
            <a:rPr lang="en-US" sz="2000" dirty="0" err="1" smtClean="0"/>
            <a:t>adafera</a:t>
          </a:r>
          <a:r>
            <a:rPr lang="en-US" sz="2000" dirty="0" smtClean="0"/>
            <a:t> anthu </a:t>
          </a:r>
          <a:r>
            <a:rPr lang="en-US" sz="2000" dirty="0" err="1" smtClean="0"/>
            <a:t>onse</a:t>
          </a:r>
          <a:r>
            <a:rPr lang="en-US" sz="2000" dirty="0" smtClean="0"/>
            <a:t> </a:t>
          </a:r>
          <a:r>
            <a:rPr lang="en-US" sz="2000" dirty="0" err="1" smtClean="0"/>
            <a:t>pofuna</a:t>
          </a:r>
          <a:r>
            <a:rPr lang="en-US" sz="2000" dirty="0" smtClean="0"/>
            <a:t> </a:t>
          </a:r>
          <a:r>
            <a:rPr lang="en-US" sz="2000" dirty="0" err="1" smtClean="0"/>
            <a:t>kuti</a:t>
          </a:r>
          <a:r>
            <a:rPr lang="en-US" sz="2000" dirty="0" smtClean="0"/>
            <a:t> </a:t>
          </a:r>
          <a:r>
            <a:rPr lang="en-US" sz="2000" dirty="0" err="1" smtClean="0"/>
            <a:t>amene</a:t>
          </a:r>
          <a:r>
            <a:rPr lang="en-US" sz="2000" dirty="0" smtClean="0"/>
            <a:t> </a:t>
          </a:r>
          <a:r>
            <a:rPr lang="en-US" sz="2000" dirty="0" err="1" smtClean="0"/>
            <a:t>ali</a:t>
          </a:r>
          <a:r>
            <a:rPr lang="en-US" sz="2000" dirty="0" smtClean="0"/>
            <a:t> </a:t>
          </a:r>
          <a:r>
            <a:rPr lang="en-US" sz="2000" dirty="0" err="1" smtClean="0"/>
            <a:t>moyo</a:t>
          </a:r>
          <a:r>
            <a:rPr lang="en-US" sz="2000" dirty="0" smtClean="0"/>
            <a:t>, </a:t>
          </a:r>
          <a:r>
            <a:rPr lang="en-US" sz="2000" dirty="0" err="1" smtClean="0"/>
            <a:t>asakhale</a:t>
          </a:r>
          <a:r>
            <a:rPr lang="en-US" sz="2000" dirty="0" smtClean="0"/>
            <a:t> </a:t>
          </a:r>
          <a:r>
            <a:rPr lang="en-US" sz="2000" dirty="0" err="1" smtClean="0"/>
            <a:t>moyo</a:t>
          </a:r>
          <a:r>
            <a:rPr lang="en-US" sz="2000" dirty="0" smtClean="0"/>
            <a:t> </a:t>
          </a:r>
          <a:r>
            <a:rPr lang="en-US" sz="2000" dirty="0" err="1" smtClean="0"/>
            <a:t>chifukwa</a:t>
          </a:r>
          <a:r>
            <a:rPr lang="en-US" sz="2000" dirty="0" smtClean="0"/>
            <a:t> cha </a:t>
          </a:r>
          <a:r>
            <a:rPr lang="en-US" sz="2000" dirty="0" err="1" smtClean="0"/>
            <a:t>iwo</a:t>
          </a:r>
          <a:r>
            <a:rPr lang="en-US" sz="2000" dirty="0" smtClean="0"/>
            <a:t> </a:t>
          </a:r>
          <a:r>
            <a:rPr lang="en-US" sz="2000" dirty="0" err="1" smtClean="0"/>
            <a:t>eni</a:t>
          </a:r>
          <a:r>
            <a:rPr lang="en-US" sz="2000" dirty="0" smtClean="0"/>
            <a:t> </a:t>
          </a:r>
          <a:r>
            <a:rPr lang="en-US" sz="2000" dirty="0" err="1" smtClean="0"/>
            <a:t>koma</a:t>
          </a:r>
          <a:r>
            <a:rPr lang="en-US" sz="2000" dirty="0" smtClean="0"/>
            <a:t> </a:t>
          </a:r>
          <a:r>
            <a:rPr lang="en-US" sz="2000" dirty="0" err="1" smtClean="0"/>
            <a:t>chifukwa</a:t>
          </a:r>
          <a:r>
            <a:rPr lang="en-US" sz="2000" dirty="0" smtClean="0"/>
            <a:t> cha </a:t>
          </a:r>
          <a:r>
            <a:rPr lang="en-US" sz="2000" dirty="0" err="1" smtClean="0"/>
            <a:t>Iye</a:t>
          </a:r>
          <a:r>
            <a:rPr lang="en-US" sz="2000" dirty="0" smtClean="0"/>
            <a:t> </a:t>
          </a:r>
          <a:r>
            <a:rPr lang="en-US" sz="2000" dirty="0" err="1" smtClean="0"/>
            <a:t>amene</a:t>
          </a:r>
          <a:r>
            <a:rPr lang="en-US" sz="2000" dirty="0" smtClean="0"/>
            <a:t> </a:t>
          </a:r>
          <a:r>
            <a:rPr lang="en-US" sz="2000" dirty="0" err="1" smtClean="0"/>
            <a:t>adawafera</a:t>
          </a:r>
          <a:r>
            <a:rPr lang="en-US" sz="2000" dirty="0" smtClean="0"/>
            <a:t> </a:t>
          </a:r>
          <a:r>
            <a:rPr lang="en-US" sz="2000" dirty="0" err="1" smtClean="0"/>
            <a:t>ndipo</a:t>
          </a:r>
          <a:r>
            <a:rPr lang="en-US" sz="2000" dirty="0" smtClean="0"/>
            <a:t> </a:t>
          </a:r>
          <a:r>
            <a:rPr lang="en-US" sz="2000" dirty="0" err="1" smtClean="0"/>
            <a:t>adauka</a:t>
          </a:r>
          <a:r>
            <a:rPr lang="en-US" sz="2000" dirty="0" smtClean="0"/>
            <a:t> </a:t>
          </a:r>
          <a:r>
            <a:rPr lang="en-US" sz="2000" dirty="0" err="1" smtClean="0"/>
            <a:t>kwa</a:t>
          </a:r>
          <a:r>
            <a:rPr lang="en-US" sz="2000" dirty="0" smtClean="0"/>
            <a:t> </a:t>
          </a:r>
          <a:r>
            <a:rPr lang="en-US" sz="2000" dirty="0" err="1" smtClean="0"/>
            <a:t>akufa</a:t>
          </a:r>
          <a:r>
            <a:rPr lang="en-US" sz="2000" dirty="0" smtClean="0"/>
            <a:t>” (v.15). </a:t>
          </a:r>
          <a:endParaRPr lang="en-US" sz="2000" dirty="0"/>
        </a:p>
      </dgm:t>
    </dgm:pt>
    <dgm:pt modelId="{6658886C-CD6A-4078-9FEF-1C949C06D2EF}" type="parTrans" cxnId="{06FC347D-7EF8-4D00-8EB0-263AC0CF5172}">
      <dgm:prSet/>
      <dgm:spPr/>
      <dgm:t>
        <a:bodyPr/>
        <a:lstStyle/>
        <a:p>
          <a:endParaRPr lang="en-US"/>
        </a:p>
      </dgm:t>
    </dgm:pt>
    <dgm:pt modelId="{7419BC83-F5AC-4FBA-A858-8C94621D2992}" type="sibTrans" cxnId="{06FC347D-7EF8-4D00-8EB0-263AC0CF5172}">
      <dgm:prSet/>
      <dgm:spPr/>
      <dgm:t>
        <a:bodyPr/>
        <a:lstStyle/>
        <a:p>
          <a:endParaRPr lang="en-US"/>
        </a:p>
      </dgm:t>
    </dgm:pt>
    <dgm:pt modelId="{4C39FDEB-0D70-4F4F-89FA-0DF216F446F4}" type="pres">
      <dgm:prSet presAssocID="{FCCA8612-DBB7-4BCD-A729-22D1A82E71F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EE26C4-36B2-40BA-B4CF-F7F24FF09F4F}" type="pres">
      <dgm:prSet presAssocID="{FCCA8612-DBB7-4BCD-A729-22D1A82E71F0}" presName="fgShape" presStyleLbl="fgShp" presStyleIdx="0" presStyleCnt="1" custScaleX="60791" custLinFactY="-201250" custLinFactNeighborX="1210" custLinFactNeighborY="-300000"/>
      <dgm:spPr/>
    </dgm:pt>
    <dgm:pt modelId="{E9E6B051-77C0-4C0C-9BD3-B65ACA907128}" type="pres">
      <dgm:prSet presAssocID="{FCCA8612-DBB7-4BCD-A729-22D1A82E71F0}" presName="linComp" presStyleCnt="0"/>
      <dgm:spPr/>
    </dgm:pt>
    <dgm:pt modelId="{C2FC54B4-FB77-4E38-928E-84827E3CE934}" type="pres">
      <dgm:prSet presAssocID="{03293943-D516-40F8-AD39-F272E835CA15}" presName="compNode" presStyleCnt="0"/>
      <dgm:spPr/>
    </dgm:pt>
    <dgm:pt modelId="{C287F3BB-7963-40B2-8F23-0B6A99DC92D3}" type="pres">
      <dgm:prSet presAssocID="{03293943-D516-40F8-AD39-F272E835CA15}" presName="bkgdShape" presStyleLbl="node1" presStyleIdx="0" presStyleCnt="4" custLinFactNeighborX="-455" custLinFactNeighborY="-1375"/>
      <dgm:spPr/>
      <dgm:t>
        <a:bodyPr/>
        <a:lstStyle/>
        <a:p>
          <a:endParaRPr lang="en-US"/>
        </a:p>
      </dgm:t>
    </dgm:pt>
    <dgm:pt modelId="{06CB0CF0-638B-46E0-AD34-982FF1450E67}" type="pres">
      <dgm:prSet presAssocID="{03293943-D516-40F8-AD39-F272E835CA15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4E3334-2295-498D-B027-052F3786CD26}" type="pres">
      <dgm:prSet presAssocID="{03293943-D516-40F8-AD39-F272E835CA15}" presName="invisiNode" presStyleLbl="node1" presStyleIdx="0" presStyleCnt="4"/>
      <dgm:spPr/>
    </dgm:pt>
    <dgm:pt modelId="{61CAF242-4815-4E9C-A6BD-B348D5AD04E5}" type="pres">
      <dgm:prSet presAssocID="{03293943-D516-40F8-AD39-F272E835CA15}" presName="imagNode" presStyleLbl="fgImgPlace1" presStyleIdx="0" presStyleCnt="4" custFlipVert="1" custScaleX="46125" custScaleY="18836"/>
      <dgm:spPr/>
    </dgm:pt>
    <dgm:pt modelId="{FFCB565A-7973-4EF1-BBF7-7D95D9B364DA}" type="pres">
      <dgm:prSet presAssocID="{60ACD8BA-8251-46C9-9502-A2441801553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7D971A7-3AA9-42AE-A3FE-D089BA390D26}" type="pres">
      <dgm:prSet presAssocID="{8758F110-0014-4232-9492-69EE95EDFD6B}" presName="compNode" presStyleCnt="0"/>
      <dgm:spPr/>
    </dgm:pt>
    <dgm:pt modelId="{3C6A2B9C-9F9D-42EF-B32F-19C99296F4E7}" type="pres">
      <dgm:prSet presAssocID="{8758F110-0014-4232-9492-69EE95EDFD6B}" presName="bkgdShape" presStyleLbl="node1" presStyleIdx="1" presStyleCnt="4" custScaleX="103096" custScaleY="78343"/>
      <dgm:spPr/>
      <dgm:t>
        <a:bodyPr/>
        <a:lstStyle/>
        <a:p>
          <a:endParaRPr lang="en-US"/>
        </a:p>
      </dgm:t>
    </dgm:pt>
    <dgm:pt modelId="{957611AF-3FA1-4320-850B-F397EB86A4CC}" type="pres">
      <dgm:prSet presAssocID="{8758F110-0014-4232-9492-69EE95EDFD6B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EA540C-7BF6-4522-B236-41ECC40326BB}" type="pres">
      <dgm:prSet presAssocID="{8758F110-0014-4232-9492-69EE95EDFD6B}" presName="invisiNode" presStyleLbl="node1" presStyleIdx="1" presStyleCnt="4"/>
      <dgm:spPr/>
    </dgm:pt>
    <dgm:pt modelId="{ECC73A6A-E508-4604-A164-E4F63162869E}" type="pres">
      <dgm:prSet presAssocID="{8758F110-0014-4232-9492-69EE95EDFD6B}" presName="imagNode" presStyleLbl="fgImgPlace1" presStyleIdx="1" presStyleCnt="4" custLinFactX="-30710" custLinFactNeighborX="-100000" custLinFactNeighborY="-31817"/>
      <dgm:spPr/>
    </dgm:pt>
    <dgm:pt modelId="{56514629-D275-45C7-BEE2-ED33092DCA9A}" type="pres">
      <dgm:prSet presAssocID="{DFD91914-9F65-4006-85F9-4EE48CC28F3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A2F4965-8344-4BE7-B326-F898F9888E9D}" type="pres">
      <dgm:prSet presAssocID="{415AFE7B-B859-4753-A5F0-323AF46A9008}" presName="compNode" presStyleCnt="0"/>
      <dgm:spPr/>
    </dgm:pt>
    <dgm:pt modelId="{98D3DAFC-4631-4EAC-908A-2ABDB285561E}" type="pres">
      <dgm:prSet presAssocID="{415AFE7B-B859-4753-A5F0-323AF46A9008}" presName="bkgdShape" presStyleLbl="node1" presStyleIdx="2" presStyleCnt="4" custScaleX="96666" custScaleY="87946"/>
      <dgm:spPr/>
      <dgm:t>
        <a:bodyPr/>
        <a:lstStyle/>
        <a:p>
          <a:endParaRPr lang="en-US"/>
        </a:p>
      </dgm:t>
    </dgm:pt>
    <dgm:pt modelId="{8F160A9E-FB64-4557-ADEA-9C2972A38ABC}" type="pres">
      <dgm:prSet presAssocID="{415AFE7B-B859-4753-A5F0-323AF46A9008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71BED4-96AC-4ADB-84FC-3B1F161A8B56}" type="pres">
      <dgm:prSet presAssocID="{415AFE7B-B859-4753-A5F0-323AF46A9008}" presName="invisiNode" presStyleLbl="node1" presStyleIdx="2" presStyleCnt="4"/>
      <dgm:spPr/>
    </dgm:pt>
    <dgm:pt modelId="{700705EA-7FC0-4C89-9139-22B180ED4528}" type="pres">
      <dgm:prSet presAssocID="{415AFE7B-B859-4753-A5F0-323AF46A9008}" presName="imagNode" presStyleLbl="fgImgPlace1" presStyleIdx="2" presStyleCnt="4" custScaleX="41011" custScaleY="15778" custLinFactX="-100000" custLinFactNeighborX="-160791" custLinFactNeighborY="-1194"/>
      <dgm:spPr/>
    </dgm:pt>
    <dgm:pt modelId="{87C22ACD-7CCE-4F6B-BDC2-248406F1FC04}" type="pres">
      <dgm:prSet presAssocID="{44CCDC56-C800-4BF1-AFD5-856960D226C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C44B146-0A56-4B21-BEFC-330E94A9E92F}" type="pres">
      <dgm:prSet presAssocID="{D502C3E7-B6D1-471F-AAD0-BE5CCEBBA6F0}" presName="compNode" presStyleCnt="0"/>
      <dgm:spPr/>
    </dgm:pt>
    <dgm:pt modelId="{3F2B3D98-17BD-4519-99AB-98B106EE7468}" type="pres">
      <dgm:prSet presAssocID="{D502C3E7-B6D1-471F-AAD0-BE5CCEBBA6F0}" presName="bkgdShape" presStyleLbl="node1" presStyleIdx="3" presStyleCnt="4" custScaleX="100389" custScaleY="100000" custLinFactNeighborX="-360" custLinFactNeighborY="-3340"/>
      <dgm:spPr/>
      <dgm:t>
        <a:bodyPr/>
        <a:lstStyle/>
        <a:p>
          <a:endParaRPr lang="en-US"/>
        </a:p>
      </dgm:t>
    </dgm:pt>
    <dgm:pt modelId="{7022D74D-7EAF-4B52-8BE8-547436CD8664}" type="pres">
      <dgm:prSet presAssocID="{D502C3E7-B6D1-471F-AAD0-BE5CCEBBA6F0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5F6BE-46E4-4CF6-B7D6-8AE5C2503693}" type="pres">
      <dgm:prSet presAssocID="{D502C3E7-B6D1-471F-AAD0-BE5CCEBBA6F0}" presName="invisiNode" presStyleLbl="node1" presStyleIdx="3" presStyleCnt="4"/>
      <dgm:spPr/>
    </dgm:pt>
    <dgm:pt modelId="{7CE41D45-1A71-4675-8E01-D9C2CC6E0231}" type="pres">
      <dgm:prSet presAssocID="{D502C3E7-B6D1-471F-AAD0-BE5CCEBBA6F0}" presName="imagNode" presStyleLbl="fgImgPlace1" presStyleIdx="3" presStyleCnt="4" custScaleX="126338" custLinFactX="-199251" custLinFactNeighborX="-200000" custLinFactNeighborY="-1663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7DE8325E-543D-419B-AB68-2ECCA0C8AEF4}" type="presOf" srcId="{415AFE7B-B859-4753-A5F0-323AF46A9008}" destId="{8F160A9E-FB64-4557-ADEA-9C2972A38ABC}" srcOrd="1" destOrd="0" presId="urn:microsoft.com/office/officeart/2005/8/layout/hList7#12"/>
    <dgm:cxn modelId="{2B5C67C7-A7F6-42B1-BF05-851904BA3E31}" type="presOf" srcId="{03293943-D516-40F8-AD39-F272E835CA15}" destId="{C287F3BB-7963-40B2-8F23-0B6A99DC92D3}" srcOrd="0" destOrd="0" presId="urn:microsoft.com/office/officeart/2005/8/layout/hList7#12"/>
    <dgm:cxn modelId="{ED0BEC45-4A2D-41DB-837F-3C3FBBFBE631}" type="presOf" srcId="{44CCDC56-C800-4BF1-AFD5-856960D226C2}" destId="{87C22ACD-7CCE-4F6B-BDC2-248406F1FC04}" srcOrd="0" destOrd="0" presId="urn:microsoft.com/office/officeart/2005/8/layout/hList7#12"/>
    <dgm:cxn modelId="{F34850BE-981D-4249-9BA0-7A21E31F2E21}" srcId="{FCCA8612-DBB7-4BCD-A729-22D1A82E71F0}" destId="{03293943-D516-40F8-AD39-F272E835CA15}" srcOrd="0" destOrd="0" parTransId="{FF15FFBE-FB00-45AF-B23A-403227A5B5AA}" sibTransId="{60ACD8BA-8251-46C9-9502-A24418015538}"/>
    <dgm:cxn modelId="{F77846B7-D563-40F9-8A83-13455D87AEFC}" type="presOf" srcId="{DFD91914-9F65-4006-85F9-4EE48CC28F38}" destId="{56514629-D275-45C7-BEE2-ED33092DCA9A}" srcOrd="0" destOrd="0" presId="urn:microsoft.com/office/officeart/2005/8/layout/hList7#12"/>
    <dgm:cxn modelId="{3D097202-A888-4E75-A7B0-14E419C3C90D}" type="presOf" srcId="{415AFE7B-B859-4753-A5F0-323AF46A9008}" destId="{98D3DAFC-4631-4EAC-908A-2ABDB285561E}" srcOrd="0" destOrd="0" presId="urn:microsoft.com/office/officeart/2005/8/layout/hList7#12"/>
    <dgm:cxn modelId="{51AE61A3-539B-494C-86AC-17971B6E7D3E}" type="presOf" srcId="{8758F110-0014-4232-9492-69EE95EDFD6B}" destId="{957611AF-3FA1-4320-850B-F397EB86A4CC}" srcOrd="1" destOrd="0" presId="urn:microsoft.com/office/officeart/2005/8/layout/hList7#12"/>
    <dgm:cxn modelId="{6639A20D-2ABB-4FBB-8FE0-294E84115F16}" type="presOf" srcId="{8758F110-0014-4232-9492-69EE95EDFD6B}" destId="{3C6A2B9C-9F9D-42EF-B32F-19C99296F4E7}" srcOrd="0" destOrd="0" presId="urn:microsoft.com/office/officeart/2005/8/layout/hList7#12"/>
    <dgm:cxn modelId="{B8AEDDBC-EFEF-4D8E-887E-D9199C901BB4}" type="presOf" srcId="{60ACD8BA-8251-46C9-9502-A24418015538}" destId="{FFCB565A-7973-4EF1-BBF7-7D95D9B364DA}" srcOrd="0" destOrd="0" presId="urn:microsoft.com/office/officeart/2005/8/layout/hList7#12"/>
    <dgm:cxn modelId="{06FC347D-7EF8-4D00-8EB0-263AC0CF5172}" srcId="{FCCA8612-DBB7-4BCD-A729-22D1A82E71F0}" destId="{D502C3E7-B6D1-471F-AAD0-BE5CCEBBA6F0}" srcOrd="3" destOrd="0" parTransId="{6658886C-CD6A-4078-9FEF-1C949C06D2EF}" sibTransId="{7419BC83-F5AC-4FBA-A858-8C94621D2992}"/>
    <dgm:cxn modelId="{1427B8A1-6272-45E3-9206-D76010EB0A38}" type="presOf" srcId="{03293943-D516-40F8-AD39-F272E835CA15}" destId="{06CB0CF0-638B-46E0-AD34-982FF1450E67}" srcOrd="1" destOrd="0" presId="urn:microsoft.com/office/officeart/2005/8/layout/hList7#12"/>
    <dgm:cxn modelId="{F24FB32A-BEFB-45CF-B795-6446BF3306E4}" type="presOf" srcId="{D502C3E7-B6D1-471F-AAD0-BE5CCEBBA6F0}" destId="{7022D74D-7EAF-4B52-8BE8-547436CD8664}" srcOrd="1" destOrd="0" presId="urn:microsoft.com/office/officeart/2005/8/layout/hList7#12"/>
    <dgm:cxn modelId="{12789801-E68B-4D95-8B06-A558D181AEA4}" srcId="{FCCA8612-DBB7-4BCD-A729-22D1A82E71F0}" destId="{8758F110-0014-4232-9492-69EE95EDFD6B}" srcOrd="1" destOrd="0" parTransId="{A00622BC-A2DD-4AEE-9BFD-9B50D1EF63A1}" sibTransId="{DFD91914-9F65-4006-85F9-4EE48CC28F38}"/>
    <dgm:cxn modelId="{0D12DDF8-DA45-4905-9232-253A5658D033}" type="presOf" srcId="{FCCA8612-DBB7-4BCD-A729-22D1A82E71F0}" destId="{4C39FDEB-0D70-4F4F-89FA-0DF216F446F4}" srcOrd="0" destOrd="0" presId="urn:microsoft.com/office/officeart/2005/8/layout/hList7#12"/>
    <dgm:cxn modelId="{2A0F5DD8-E8B0-4180-A0E0-AE177A4BE9DA}" type="presOf" srcId="{D502C3E7-B6D1-471F-AAD0-BE5CCEBBA6F0}" destId="{3F2B3D98-17BD-4519-99AB-98B106EE7468}" srcOrd="0" destOrd="0" presId="urn:microsoft.com/office/officeart/2005/8/layout/hList7#12"/>
    <dgm:cxn modelId="{A4AA195A-4F76-415B-8F75-DA479B72CF26}" srcId="{FCCA8612-DBB7-4BCD-A729-22D1A82E71F0}" destId="{415AFE7B-B859-4753-A5F0-323AF46A9008}" srcOrd="2" destOrd="0" parTransId="{1433BF71-1F8E-487D-A830-7E40E5B9ACFE}" sibTransId="{44CCDC56-C800-4BF1-AFD5-856960D226C2}"/>
    <dgm:cxn modelId="{AB1C6A65-1795-4EFD-9FDF-F3EC47A7EF9A}" type="presParOf" srcId="{4C39FDEB-0D70-4F4F-89FA-0DF216F446F4}" destId="{20EE26C4-36B2-40BA-B4CF-F7F24FF09F4F}" srcOrd="0" destOrd="0" presId="urn:microsoft.com/office/officeart/2005/8/layout/hList7#12"/>
    <dgm:cxn modelId="{20BECFC5-C3DA-4F85-A16B-546693A655BB}" type="presParOf" srcId="{4C39FDEB-0D70-4F4F-89FA-0DF216F446F4}" destId="{E9E6B051-77C0-4C0C-9BD3-B65ACA907128}" srcOrd="1" destOrd="0" presId="urn:microsoft.com/office/officeart/2005/8/layout/hList7#12"/>
    <dgm:cxn modelId="{33E813BA-0114-40CB-90AA-FC27CA774985}" type="presParOf" srcId="{E9E6B051-77C0-4C0C-9BD3-B65ACA907128}" destId="{C2FC54B4-FB77-4E38-928E-84827E3CE934}" srcOrd="0" destOrd="0" presId="urn:microsoft.com/office/officeart/2005/8/layout/hList7#12"/>
    <dgm:cxn modelId="{D0302ECF-3A2C-48EC-A925-8971423592B5}" type="presParOf" srcId="{C2FC54B4-FB77-4E38-928E-84827E3CE934}" destId="{C287F3BB-7963-40B2-8F23-0B6A99DC92D3}" srcOrd="0" destOrd="0" presId="urn:microsoft.com/office/officeart/2005/8/layout/hList7#12"/>
    <dgm:cxn modelId="{F3F4C0AA-56E9-45F8-B3B7-69E65651DA73}" type="presParOf" srcId="{C2FC54B4-FB77-4E38-928E-84827E3CE934}" destId="{06CB0CF0-638B-46E0-AD34-982FF1450E67}" srcOrd="1" destOrd="0" presId="urn:microsoft.com/office/officeart/2005/8/layout/hList7#12"/>
    <dgm:cxn modelId="{2118C732-9C19-43A6-AAAF-D5D6B5B6F935}" type="presParOf" srcId="{C2FC54B4-FB77-4E38-928E-84827E3CE934}" destId="{654E3334-2295-498D-B027-052F3786CD26}" srcOrd="2" destOrd="0" presId="urn:microsoft.com/office/officeart/2005/8/layout/hList7#12"/>
    <dgm:cxn modelId="{F4AC300A-367E-4C83-86D4-6CCA4A3A17E0}" type="presParOf" srcId="{C2FC54B4-FB77-4E38-928E-84827E3CE934}" destId="{61CAF242-4815-4E9C-A6BD-B348D5AD04E5}" srcOrd="3" destOrd="0" presId="urn:microsoft.com/office/officeart/2005/8/layout/hList7#12"/>
    <dgm:cxn modelId="{A1322025-1B07-4708-9B6C-4A67B676BA80}" type="presParOf" srcId="{E9E6B051-77C0-4C0C-9BD3-B65ACA907128}" destId="{FFCB565A-7973-4EF1-BBF7-7D95D9B364DA}" srcOrd="1" destOrd="0" presId="urn:microsoft.com/office/officeart/2005/8/layout/hList7#12"/>
    <dgm:cxn modelId="{A3E5AFF1-2179-4E02-90CF-7FE0A2226451}" type="presParOf" srcId="{E9E6B051-77C0-4C0C-9BD3-B65ACA907128}" destId="{27D971A7-3AA9-42AE-A3FE-D089BA390D26}" srcOrd="2" destOrd="0" presId="urn:microsoft.com/office/officeart/2005/8/layout/hList7#12"/>
    <dgm:cxn modelId="{6217FB27-5ADC-49F7-BC1B-503E1E045443}" type="presParOf" srcId="{27D971A7-3AA9-42AE-A3FE-D089BA390D26}" destId="{3C6A2B9C-9F9D-42EF-B32F-19C99296F4E7}" srcOrd="0" destOrd="0" presId="urn:microsoft.com/office/officeart/2005/8/layout/hList7#12"/>
    <dgm:cxn modelId="{A8DFCF7C-2599-48A6-8525-7BF1D31A627B}" type="presParOf" srcId="{27D971A7-3AA9-42AE-A3FE-D089BA390D26}" destId="{957611AF-3FA1-4320-850B-F397EB86A4CC}" srcOrd="1" destOrd="0" presId="urn:microsoft.com/office/officeart/2005/8/layout/hList7#12"/>
    <dgm:cxn modelId="{FEC43F26-A84E-4511-BF74-1FE258BE094E}" type="presParOf" srcId="{27D971A7-3AA9-42AE-A3FE-D089BA390D26}" destId="{DBEA540C-7BF6-4522-B236-41ECC40326BB}" srcOrd="2" destOrd="0" presId="urn:microsoft.com/office/officeart/2005/8/layout/hList7#12"/>
    <dgm:cxn modelId="{E3A8D260-6544-4B23-BA7B-4CC585A3C644}" type="presParOf" srcId="{27D971A7-3AA9-42AE-A3FE-D089BA390D26}" destId="{ECC73A6A-E508-4604-A164-E4F63162869E}" srcOrd="3" destOrd="0" presId="urn:microsoft.com/office/officeart/2005/8/layout/hList7#12"/>
    <dgm:cxn modelId="{BC19DABF-4EBF-4794-98C4-5C700534FF17}" type="presParOf" srcId="{E9E6B051-77C0-4C0C-9BD3-B65ACA907128}" destId="{56514629-D275-45C7-BEE2-ED33092DCA9A}" srcOrd="3" destOrd="0" presId="urn:microsoft.com/office/officeart/2005/8/layout/hList7#12"/>
    <dgm:cxn modelId="{CB471A06-57B5-4EC4-8F66-D67B98E513B3}" type="presParOf" srcId="{E9E6B051-77C0-4C0C-9BD3-B65ACA907128}" destId="{EA2F4965-8344-4BE7-B326-F898F9888E9D}" srcOrd="4" destOrd="0" presId="urn:microsoft.com/office/officeart/2005/8/layout/hList7#12"/>
    <dgm:cxn modelId="{61B2965A-1F6D-4BF1-A68B-6202C39E8137}" type="presParOf" srcId="{EA2F4965-8344-4BE7-B326-F898F9888E9D}" destId="{98D3DAFC-4631-4EAC-908A-2ABDB285561E}" srcOrd="0" destOrd="0" presId="urn:microsoft.com/office/officeart/2005/8/layout/hList7#12"/>
    <dgm:cxn modelId="{38611143-A4CF-403C-8F47-CD2A30A927E6}" type="presParOf" srcId="{EA2F4965-8344-4BE7-B326-F898F9888E9D}" destId="{8F160A9E-FB64-4557-ADEA-9C2972A38ABC}" srcOrd="1" destOrd="0" presId="urn:microsoft.com/office/officeart/2005/8/layout/hList7#12"/>
    <dgm:cxn modelId="{BC6083FD-5036-40BC-A05A-32D806198BD9}" type="presParOf" srcId="{EA2F4965-8344-4BE7-B326-F898F9888E9D}" destId="{9E71BED4-96AC-4ADB-84FC-3B1F161A8B56}" srcOrd="2" destOrd="0" presId="urn:microsoft.com/office/officeart/2005/8/layout/hList7#12"/>
    <dgm:cxn modelId="{E2CAB7AD-FF5D-4EF6-9CA0-6E3C13F0F3D4}" type="presParOf" srcId="{EA2F4965-8344-4BE7-B326-F898F9888E9D}" destId="{700705EA-7FC0-4C89-9139-22B180ED4528}" srcOrd="3" destOrd="0" presId="urn:microsoft.com/office/officeart/2005/8/layout/hList7#12"/>
    <dgm:cxn modelId="{E91DB221-D60D-43EF-AA88-40F7D816F53E}" type="presParOf" srcId="{E9E6B051-77C0-4C0C-9BD3-B65ACA907128}" destId="{87C22ACD-7CCE-4F6B-BDC2-248406F1FC04}" srcOrd="5" destOrd="0" presId="urn:microsoft.com/office/officeart/2005/8/layout/hList7#12"/>
    <dgm:cxn modelId="{22533DC2-E3FE-4287-9EB0-4AAD7FD51A66}" type="presParOf" srcId="{E9E6B051-77C0-4C0C-9BD3-B65ACA907128}" destId="{3C44B146-0A56-4B21-BEFC-330E94A9E92F}" srcOrd="6" destOrd="0" presId="urn:microsoft.com/office/officeart/2005/8/layout/hList7#12"/>
    <dgm:cxn modelId="{0FCBB4B1-07E5-4A45-9B36-5C912959ABB6}" type="presParOf" srcId="{3C44B146-0A56-4B21-BEFC-330E94A9E92F}" destId="{3F2B3D98-17BD-4519-99AB-98B106EE7468}" srcOrd="0" destOrd="0" presId="urn:microsoft.com/office/officeart/2005/8/layout/hList7#12"/>
    <dgm:cxn modelId="{5C00ABF0-37B5-448D-9607-65203C91B5ED}" type="presParOf" srcId="{3C44B146-0A56-4B21-BEFC-330E94A9E92F}" destId="{7022D74D-7EAF-4B52-8BE8-547436CD8664}" srcOrd="1" destOrd="0" presId="urn:microsoft.com/office/officeart/2005/8/layout/hList7#12"/>
    <dgm:cxn modelId="{A76CEB64-EB1F-457B-BECC-777B845ED815}" type="presParOf" srcId="{3C44B146-0A56-4B21-BEFC-330E94A9E92F}" destId="{8155F6BE-46E4-4CF6-B7D6-8AE5C2503693}" srcOrd="2" destOrd="0" presId="urn:microsoft.com/office/officeart/2005/8/layout/hList7#12"/>
    <dgm:cxn modelId="{274B1079-4DFB-4E54-876C-799CA858286E}" type="presParOf" srcId="{3C44B146-0A56-4B21-BEFC-330E94A9E92F}" destId="{7CE41D45-1A71-4675-8E01-D9C2CC6E0231}" srcOrd="3" destOrd="0" presId="urn:microsoft.com/office/officeart/2005/8/layout/hList7#1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2105BB75-6362-42D7-9C6A-7591B45A3E8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5B7B142-B0BE-4C3E-B179-B91F1F29A375}">
      <dgm:prSet/>
      <dgm:spPr/>
      <dgm:t>
        <a:bodyPr/>
        <a:lstStyle/>
        <a:p>
          <a:pPr rtl="0"/>
          <a:r>
            <a:rPr lang="en-US" smtClean="0"/>
            <a:t>Ife tonse tingathe kuchitapo kanthu pa utumiki umenewu: pakuchita mapemphero ndi kugwira ntchito zosiyanasiyana, pakuchita zopereka, pakupereka masautso athu ndiponso pakuchitira umboni. </a:t>
          </a:r>
          <a:endParaRPr lang="en-US"/>
        </a:p>
      </dgm:t>
    </dgm:pt>
    <dgm:pt modelId="{9AEFFE3B-B280-4E5C-A5C8-AFD9DFF3FBF0}" type="parTrans" cxnId="{CB5C2A6E-5DB3-42DA-BD91-037D785F49F3}">
      <dgm:prSet/>
      <dgm:spPr/>
      <dgm:t>
        <a:bodyPr/>
        <a:lstStyle/>
        <a:p>
          <a:endParaRPr lang="en-US"/>
        </a:p>
      </dgm:t>
    </dgm:pt>
    <dgm:pt modelId="{790E6CBA-A3F9-42AF-A78F-1CD88A954B96}" type="sibTrans" cxnId="{CB5C2A6E-5DB3-42DA-BD91-037D785F49F3}">
      <dgm:prSet/>
      <dgm:spPr/>
      <dgm:t>
        <a:bodyPr/>
        <a:lstStyle/>
        <a:p>
          <a:endParaRPr lang="en-US"/>
        </a:p>
      </dgm:t>
    </dgm:pt>
    <dgm:pt modelId="{10E22FDA-36FA-481E-BF03-F7E0500AF784}">
      <dgm:prSet/>
      <dgm:spPr/>
      <dgm:t>
        <a:bodyPr/>
        <a:lstStyle/>
        <a:p>
          <a:pPr rtl="0"/>
          <a:r>
            <a:rPr lang="en-US" smtClean="0"/>
            <a:t>Bungwe la Utumiki wa Apapa (Pontifical Mission Societies-(PMS) ndi njira yokhayo yopititsira patsogolo mgwirizano wa atumiki mokhudzana ndi moyo wauzimu ndiponso zosowa za anthu. </a:t>
          </a:r>
          <a:endParaRPr lang="en-US"/>
        </a:p>
      </dgm:t>
    </dgm:pt>
    <dgm:pt modelId="{3EC9D3C6-AF2D-49D4-80D5-12D35C5D8A02}" type="parTrans" cxnId="{2B3FAA5F-6003-4F99-8B54-1DD82EA5CB67}">
      <dgm:prSet/>
      <dgm:spPr/>
      <dgm:t>
        <a:bodyPr/>
        <a:lstStyle/>
        <a:p>
          <a:endParaRPr lang="en-US"/>
        </a:p>
      </dgm:t>
    </dgm:pt>
    <dgm:pt modelId="{C03408CC-172F-42BC-BD30-FDCCFEA6AEF4}" type="sibTrans" cxnId="{2B3FAA5F-6003-4F99-8B54-1DD82EA5CB67}">
      <dgm:prSet/>
      <dgm:spPr/>
      <dgm:t>
        <a:bodyPr/>
        <a:lstStyle/>
        <a:p>
          <a:endParaRPr lang="en-US"/>
        </a:p>
      </dgm:t>
    </dgm:pt>
    <dgm:pt modelId="{65854346-953D-430A-9EAE-446B4FD66F2F}">
      <dgm:prSet/>
      <dgm:spPr/>
      <dgm:t>
        <a:bodyPr/>
        <a:lstStyle/>
        <a:p>
          <a:pPr rtl="0"/>
          <a:r>
            <a:rPr lang="en-US" smtClean="0"/>
            <a:t>Chifukwa cha chimenechi, ndalama zosonkhetsedwa pasiku la Chibalalitso cha Mpingo zimapita ku thumba la bungwe la PMS kuti zithandizire pa kufalitsa chikhulupiriro.</a:t>
          </a:r>
          <a:endParaRPr lang="en-US"/>
        </a:p>
      </dgm:t>
    </dgm:pt>
    <dgm:pt modelId="{F45D22CE-6C49-4643-8A9E-0ABBE2EDF239}" type="parTrans" cxnId="{A0DF5FB7-1AB2-418F-B397-0CFD985DCA18}">
      <dgm:prSet/>
      <dgm:spPr/>
      <dgm:t>
        <a:bodyPr/>
        <a:lstStyle/>
        <a:p>
          <a:endParaRPr lang="en-US"/>
        </a:p>
      </dgm:t>
    </dgm:pt>
    <dgm:pt modelId="{E8C8EA5C-D2E7-4AD2-A3B0-DFCD5CE20ADF}" type="sibTrans" cxnId="{A0DF5FB7-1AB2-418F-B397-0CFD985DCA18}">
      <dgm:prSet/>
      <dgm:spPr/>
      <dgm:t>
        <a:bodyPr/>
        <a:lstStyle/>
        <a:p>
          <a:endParaRPr lang="en-US"/>
        </a:p>
      </dgm:t>
    </dgm:pt>
    <dgm:pt modelId="{9F0A7E0E-F654-4791-82D5-31B170FC4349}" type="pres">
      <dgm:prSet presAssocID="{2105BB75-6362-42D7-9C6A-7591B45A3E8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D0DA67-360C-4D27-A67C-85D8D1739731}" type="pres">
      <dgm:prSet presAssocID="{C5B7B142-B0BE-4C3E-B179-B91F1F29A375}" presName="linNode" presStyleCnt="0"/>
      <dgm:spPr/>
    </dgm:pt>
    <dgm:pt modelId="{4A6AC4CE-E55F-41E1-9854-416766C47EC0}" type="pres">
      <dgm:prSet presAssocID="{C5B7B142-B0BE-4C3E-B179-B91F1F29A375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D9FB36-E562-4BB3-8B74-5634D7F81AD1}" type="pres">
      <dgm:prSet presAssocID="{790E6CBA-A3F9-42AF-A78F-1CD88A954B96}" presName="sp" presStyleCnt="0"/>
      <dgm:spPr/>
    </dgm:pt>
    <dgm:pt modelId="{8B9317F5-FB88-4586-8815-A0C69B3ADFFA}" type="pres">
      <dgm:prSet presAssocID="{10E22FDA-36FA-481E-BF03-F7E0500AF784}" presName="linNode" presStyleCnt="0"/>
      <dgm:spPr/>
    </dgm:pt>
    <dgm:pt modelId="{EA1E00ED-822D-41B4-8425-95ED98EDD0FB}" type="pres">
      <dgm:prSet presAssocID="{10E22FDA-36FA-481E-BF03-F7E0500AF784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9BA5B9-5B26-4889-B728-535B1E72DE70}" type="pres">
      <dgm:prSet presAssocID="{C03408CC-172F-42BC-BD30-FDCCFEA6AEF4}" presName="sp" presStyleCnt="0"/>
      <dgm:spPr/>
    </dgm:pt>
    <dgm:pt modelId="{C9974C9E-2B06-4874-AA97-60302427E7DF}" type="pres">
      <dgm:prSet presAssocID="{65854346-953D-430A-9EAE-446B4FD66F2F}" presName="linNode" presStyleCnt="0"/>
      <dgm:spPr/>
    </dgm:pt>
    <dgm:pt modelId="{1E409E37-2D30-4623-96CB-A69CEEC54846}" type="pres">
      <dgm:prSet presAssocID="{65854346-953D-430A-9EAE-446B4FD66F2F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E04B5B-6D8F-4CBF-860C-BD20470E490B}" type="presOf" srcId="{65854346-953D-430A-9EAE-446B4FD66F2F}" destId="{1E409E37-2D30-4623-96CB-A69CEEC54846}" srcOrd="0" destOrd="0" presId="urn:microsoft.com/office/officeart/2005/8/layout/vList5"/>
    <dgm:cxn modelId="{A0DF5FB7-1AB2-418F-B397-0CFD985DCA18}" srcId="{2105BB75-6362-42D7-9C6A-7591B45A3E8F}" destId="{65854346-953D-430A-9EAE-446B4FD66F2F}" srcOrd="2" destOrd="0" parTransId="{F45D22CE-6C49-4643-8A9E-0ABBE2EDF239}" sibTransId="{E8C8EA5C-D2E7-4AD2-A3B0-DFCD5CE20ADF}"/>
    <dgm:cxn modelId="{2B3FAA5F-6003-4F99-8B54-1DD82EA5CB67}" srcId="{2105BB75-6362-42D7-9C6A-7591B45A3E8F}" destId="{10E22FDA-36FA-481E-BF03-F7E0500AF784}" srcOrd="1" destOrd="0" parTransId="{3EC9D3C6-AF2D-49D4-80D5-12D35C5D8A02}" sibTransId="{C03408CC-172F-42BC-BD30-FDCCFEA6AEF4}"/>
    <dgm:cxn modelId="{CB5C2A6E-5DB3-42DA-BD91-037D785F49F3}" srcId="{2105BB75-6362-42D7-9C6A-7591B45A3E8F}" destId="{C5B7B142-B0BE-4C3E-B179-B91F1F29A375}" srcOrd="0" destOrd="0" parTransId="{9AEFFE3B-B280-4E5C-A5C8-AFD9DFF3FBF0}" sibTransId="{790E6CBA-A3F9-42AF-A78F-1CD88A954B96}"/>
    <dgm:cxn modelId="{A199750E-F636-453A-8786-DC58FD8FA1AE}" type="presOf" srcId="{2105BB75-6362-42D7-9C6A-7591B45A3E8F}" destId="{9F0A7E0E-F654-4791-82D5-31B170FC4349}" srcOrd="0" destOrd="0" presId="urn:microsoft.com/office/officeart/2005/8/layout/vList5"/>
    <dgm:cxn modelId="{D6161EFE-1C3E-4EF5-9C79-1E0FD2949436}" type="presOf" srcId="{C5B7B142-B0BE-4C3E-B179-B91F1F29A375}" destId="{4A6AC4CE-E55F-41E1-9854-416766C47EC0}" srcOrd="0" destOrd="0" presId="urn:microsoft.com/office/officeart/2005/8/layout/vList5"/>
    <dgm:cxn modelId="{C6EF87A8-0E80-4654-931F-9368528F2B3F}" type="presOf" srcId="{10E22FDA-36FA-481E-BF03-F7E0500AF784}" destId="{EA1E00ED-822D-41B4-8425-95ED98EDD0FB}" srcOrd="0" destOrd="0" presId="urn:microsoft.com/office/officeart/2005/8/layout/vList5"/>
    <dgm:cxn modelId="{C1A1B80B-BF37-4D12-A690-FB69F3131444}" type="presParOf" srcId="{9F0A7E0E-F654-4791-82D5-31B170FC4349}" destId="{7AD0DA67-360C-4D27-A67C-85D8D1739731}" srcOrd="0" destOrd="0" presId="urn:microsoft.com/office/officeart/2005/8/layout/vList5"/>
    <dgm:cxn modelId="{D5DC8987-3329-4AEA-A741-B4D75159EB58}" type="presParOf" srcId="{7AD0DA67-360C-4D27-A67C-85D8D1739731}" destId="{4A6AC4CE-E55F-41E1-9854-416766C47EC0}" srcOrd="0" destOrd="0" presId="urn:microsoft.com/office/officeart/2005/8/layout/vList5"/>
    <dgm:cxn modelId="{DC1D1BBA-C2D9-4D2B-9BCF-42CC454CEAD6}" type="presParOf" srcId="{9F0A7E0E-F654-4791-82D5-31B170FC4349}" destId="{C4D9FB36-E562-4BB3-8B74-5634D7F81AD1}" srcOrd="1" destOrd="0" presId="urn:microsoft.com/office/officeart/2005/8/layout/vList5"/>
    <dgm:cxn modelId="{C5864A81-4B25-4FDE-81F7-5F59C6C6E385}" type="presParOf" srcId="{9F0A7E0E-F654-4791-82D5-31B170FC4349}" destId="{8B9317F5-FB88-4586-8815-A0C69B3ADFFA}" srcOrd="2" destOrd="0" presId="urn:microsoft.com/office/officeart/2005/8/layout/vList5"/>
    <dgm:cxn modelId="{A23FCD52-91A5-4FB9-9D00-5B688B7DCFDF}" type="presParOf" srcId="{8B9317F5-FB88-4586-8815-A0C69B3ADFFA}" destId="{EA1E00ED-822D-41B4-8425-95ED98EDD0FB}" srcOrd="0" destOrd="0" presId="urn:microsoft.com/office/officeart/2005/8/layout/vList5"/>
    <dgm:cxn modelId="{442A3F1A-B2FD-4325-B584-DFEC958AA6BD}" type="presParOf" srcId="{9F0A7E0E-F654-4791-82D5-31B170FC4349}" destId="{DA9BA5B9-5B26-4889-B728-535B1E72DE70}" srcOrd="3" destOrd="0" presId="urn:microsoft.com/office/officeart/2005/8/layout/vList5"/>
    <dgm:cxn modelId="{BC4BD571-D3B4-408E-8D3A-EA6CCC74A0C7}" type="presParOf" srcId="{9F0A7E0E-F654-4791-82D5-31B170FC4349}" destId="{C9974C9E-2B06-4874-AA97-60302427E7DF}" srcOrd="4" destOrd="0" presId="urn:microsoft.com/office/officeart/2005/8/layout/vList5"/>
    <dgm:cxn modelId="{784A9800-C96D-4F8F-B3D8-D1D004315BE3}" type="presParOf" srcId="{C9974C9E-2B06-4874-AA97-60302427E7DF}" destId="{1E409E37-2D30-4623-96CB-A69CEEC54846}" srcOrd="0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9400A2DD-ED64-4636-9488-C589BEAACC7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B3FB6D-4454-484E-AEC2-5BE145358001}">
      <dgm:prSet/>
      <dgm:spPr/>
      <dgm:t>
        <a:bodyPr/>
        <a:lstStyle/>
        <a:p>
          <a:pPr rtl="0"/>
          <a:r>
            <a:rPr lang="en-US" dirty="0" smtClean="0"/>
            <a:t>1. </a:t>
          </a:r>
          <a:r>
            <a:rPr lang="en-US" dirty="0" err="1" smtClean="0"/>
            <a:t>Tifotokoze</a:t>
          </a:r>
          <a:r>
            <a:rPr lang="en-US" dirty="0" smtClean="0"/>
            <a:t> </a:t>
          </a:r>
          <a:r>
            <a:rPr lang="en-US" dirty="0" err="1" smtClean="0"/>
            <a:t>njira</a:t>
          </a:r>
          <a:r>
            <a:rPr lang="en-US" dirty="0" smtClean="0"/>
            <a:t> </a:t>
          </a:r>
          <a:r>
            <a:rPr lang="en-US" dirty="0" err="1" smtClean="0"/>
            <a:t>ziwiri</a:t>
          </a:r>
          <a:r>
            <a:rPr lang="en-US" dirty="0" smtClean="0"/>
            <a:t> </a:t>
          </a:r>
          <a:r>
            <a:rPr lang="en-US" dirty="0" err="1" smtClean="0"/>
            <a:t>zoonetsera</a:t>
          </a:r>
          <a:r>
            <a:rPr lang="en-US" dirty="0" smtClean="0"/>
            <a:t> </a:t>
          </a:r>
          <a:r>
            <a:rPr lang="en-US" dirty="0" err="1" smtClean="0"/>
            <a:t>chikondi</a:t>
          </a:r>
          <a:r>
            <a:rPr lang="en-US" dirty="0" smtClean="0"/>
            <a:t> </a:t>
          </a:r>
          <a:r>
            <a:rPr lang="en-US" dirty="0" err="1" smtClean="0"/>
            <a:t>monga</a:t>
          </a:r>
          <a:r>
            <a:rPr lang="en-US" dirty="0" smtClean="0"/>
            <a:t> </a:t>
          </a:r>
          <a:r>
            <a:rPr lang="en-US" dirty="0" err="1" smtClean="0"/>
            <a:t>akufotokozera</a:t>
          </a:r>
          <a:r>
            <a:rPr lang="en-US" dirty="0" smtClean="0"/>
            <a:t> Paulo </a:t>
          </a:r>
          <a:r>
            <a:rPr lang="en-US" dirty="0" err="1" smtClean="0"/>
            <a:t>Woyera</a:t>
          </a:r>
          <a:r>
            <a:rPr lang="en-US" dirty="0" smtClean="0"/>
            <a:t> (</a:t>
          </a:r>
          <a:r>
            <a:rPr lang="en-US" i="1" dirty="0" smtClean="0"/>
            <a:t>2 </a:t>
          </a:r>
          <a:r>
            <a:rPr lang="en-US" i="1" dirty="0" err="1" smtClean="0"/>
            <a:t>Cor</a:t>
          </a:r>
          <a:r>
            <a:rPr lang="en-US" dirty="0" smtClean="0"/>
            <a:t> 5:14).</a:t>
          </a:r>
          <a:endParaRPr lang="en-US" dirty="0"/>
        </a:p>
      </dgm:t>
    </dgm:pt>
    <dgm:pt modelId="{DDBF6A91-95D7-435D-9C09-B5A42EEAF6AC}" type="parTrans" cxnId="{B3BDA767-0727-4B87-8416-C34BA51BF836}">
      <dgm:prSet/>
      <dgm:spPr/>
      <dgm:t>
        <a:bodyPr/>
        <a:lstStyle/>
        <a:p>
          <a:endParaRPr lang="en-US"/>
        </a:p>
      </dgm:t>
    </dgm:pt>
    <dgm:pt modelId="{24A6984A-D3AD-479F-AC1A-8094D1256D56}" type="sibTrans" cxnId="{B3BDA767-0727-4B87-8416-C34BA51BF836}">
      <dgm:prSet/>
      <dgm:spPr/>
      <dgm:t>
        <a:bodyPr/>
        <a:lstStyle/>
        <a:p>
          <a:endParaRPr lang="en-US"/>
        </a:p>
      </dgm:t>
    </dgm:pt>
    <dgm:pt modelId="{DC96188A-C013-4B81-9533-B161329C438B}">
      <dgm:prSet/>
      <dgm:spPr/>
      <dgm:t>
        <a:bodyPr/>
        <a:lstStyle/>
        <a:p>
          <a:pPr rtl="0"/>
          <a:r>
            <a:rPr lang="en-US" smtClean="0"/>
            <a:t>2. Monga akufotokozerera Paulo Woyera ndi chifukwa chani ife akhristu tikuyenera ktengera utumiki ofalitsa uthenga wabwino kwa anthu onse?</a:t>
          </a:r>
          <a:endParaRPr lang="en-US"/>
        </a:p>
      </dgm:t>
    </dgm:pt>
    <dgm:pt modelId="{B202F4DA-EAA3-4CDD-A849-04F353A1F605}" type="parTrans" cxnId="{3B5C0626-A01E-4E91-8157-AF02B76414CE}">
      <dgm:prSet/>
      <dgm:spPr/>
      <dgm:t>
        <a:bodyPr/>
        <a:lstStyle/>
        <a:p>
          <a:endParaRPr lang="en-US"/>
        </a:p>
      </dgm:t>
    </dgm:pt>
    <dgm:pt modelId="{6146D2BA-7494-47F4-B19E-4CE7ABE913C5}" type="sibTrans" cxnId="{3B5C0626-A01E-4E91-8157-AF02B76414CE}">
      <dgm:prSet/>
      <dgm:spPr/>
      <dgm:t>
        <a:bodyPr/>
        <a:lstStyle/>
        <a:p>
          <a:endParaRPr lang="en-US"/>
        </a:p>
      </dgm:t>
    </dgm:pt>
    <dgm:pt modelId="{8C6E14C4-34E0-4548-A694-0042C2C3C653}">
      <dgm:prSet/>
      <dgm:spPr/>
      <dgm:t>
        <a:bodyPr/>
        <a:lstStyle/>
        <a:p>
          <a:pPr rtl="0"/>
          <a:r>
            <a:rPr lang="en-US" smtClean="0"/>
            <a:t>3. Kodi ife akhristu tinga uthandize bwanji mpingo mu utumiki wake potengera malangizo a Paulo Woyera?</a:t>
          </a:r>
          <a:endParaRPr lang="en-US"/>
        </a:p>
      </dgm:t>
    </dgm:pt>
    <dgm:pt modelId="{E4FE8E12-6985-4812-ABED-F49DCAE8BF77}" type="parTrans" cxnId="{845E800C-E864-4599-946A-CABBA8ACF775}">
      <dgm:prSet/>
      <dgm:spPr/>
      <dgm:t>
        <a:bodyPr/>
        <a:lstStyle/>
        <a:p>
          <a:endParaRPr lang="en-US"/>
        </a:p>
      </dgm:t>
    </dgm:pt>
    <dgm:pt modelId="{79696AD7-0EA6-482D-B9E9-DEDAC146C432}" type="sibTrans" cxnId="{845E800C-E864-4599-946A-CABBA8ACF775}">
      <dgm:prSet/>
      <dgm:spPr/>
      <dgm:t>
        <a:bodyPr/>
        <a:lstStyle/>
        <a:p>
          <a:endParaRPr lang="en-US"/>
        </a:p>
      </dgm:t>
    </dgm:pt>
    <dgm:pt modelId="{05EA2663-EA2B-47A5-BE5E-A1E117FCEEE0}" type="pres">
      <dgm:prSet presAssocID="{9400A2DD-ED64-4636-9488-C589BEAACC7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DA6846-74D8-44AD-804A-2A711C83C4F9}" type="pres">
      <dgm:prSet presAssocID="{CCB3FB6D-4454-484E-AEC2-5BE145358001}" presName="circle1" presStyleLbl="node1" presStyleIdx="0" presStyleCnt="3"/>
      <dgm:spPr/>
    </dgm:pt>
    <dgm:pt modelId="{9BC4AF76-C184-4039-A925-D60D2F53E9B0}" type="pres">
      <dgm:prSet presAssocID="{CCB3FB6D-4454-484E-AEC2-5BE145358001}" presName="space" presStyleCnt="0"/>
      <dgm:spPr/>
    </dgm:pt>
    <dgm:pt modelId="{5BDBC500-5C23-4ED1-A270-1C973B8098B9}" type="pres">
      <dgm:prSet presAssocID="{CCB3FB6D-4454-484E-AEC2-5BE145358001}" presName="rect1" presStyleLbl="alignAcc1" presStyleIdx="0" presStyleCnt="3"/>
      <dgm:spPr/>
      <dgm:t>
        <a:bodyPr/>
        <a:lstStyle/>
        <a:p>
          <a:endParaRPr lang="en-US"/>
        </a:p>
      </dgm:t>
    </dgm:pt>
    <dgm:pt modelId="{15E65F01-F6D6-484A-8977-AA5EBC421514}" type="pres">
      <dgm:prSet presAssocID="{DC96188A-C013-4B81-9533-B161329C438B}" presName="vertSpace2" presStyleLbl="node1" presStyleIdx="0" presStyleCnt="3"/>
      <dgm:spPr/>
    </dgm:pt>
    <dgm:pt modelId="{8BA28CCF-3CD1-4776-9972-F7F46E4B4B76}" type="pres">
      <dgm:prSet presAssocID="{DC96188A-C013-4B81-9533-B161329C438B}" presName="circle2" presStyleLbl="node1" presStyleIdx="1" presStyleCnt="3"/>
      <dgm:spPr/>
    </dgm:pt>
    <dgm:pt modelId="{511B96CD-4D0F-4A89-9B27-080A7A285EA0}" type="pres">
      <dgm:prSet presAssocID="{DC96188A-C013-4B81-9533-B161329C438B}" presName="rect2" presStyleLbl="alignAcc1" presStyleIdx="1" presStyleCnt="3"/>
      <dgm:spPr/>
      <dgm:t>
        <a:bodyPr/>
        <a:lstStyle/>
        <a:p>
          <a:endParaRPr lang="en-US"/>
        </a:p>
      </dgm:t>
    </dgm:pt>
    <dgm:pt modelId="{8F26726C-A873-4A35-8488-1A09E526D757}" type="pres">
      <dgm:prSet presAssocID="{8C6E14C4-34E0-4548-A694-0042C2C3C653}" presName="vertSpace3" presStyleLbl="node1" presStyleIdx="1" presStyleCnt="3"/>
      <dgm:spPr/>
    </dgm:pt>
    <dgm:pt modelId="{6D158F12-E48B-4CE7-99D8-04FE9F5AC3B7}" type="pres">
      <dgm:prSet presAssocID="{8C6E14C4-34E0-4548-A694-0042C2C3C653}" presName="circle3" presStyleLbl="node1" presStyleIdx="2" presStyleCnt="3"/>
      <dgm:spPr/>
    </dgm:pt>
    <dgm:pt modelId="{3F1895A5-1A5C-449D-A7C0-84CB0970767B}" type="pres">
      <dgm:prSet presAssocID="{8C6E14C4-34E0-4548-A694-0042C2C3C653}" presName="rect3" presStyleLbl="alignAcc1" presStyleIdx="2" presStyleCnt="3"/>
      <dgm:spPr/>
      <dgm:t>
        <a:bodyPr/>
        <a:lstStyle/>
        <a:p>
          <a:endParaRPr lang="en-US"/>
        </a:p>
      </dgm:t>
    </dgm:pt>
    <dgm:pt modelId="{48F7F254-1DB8-4311-9B22-22209B541C21}" type="pres">
      <dgm:prSet presAssocID="{CCB3FB6D-4454-484E-AEC2-5BE145358001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C85344-9D3B-4D56-AC77-346B2E4A8B9C}" type="pres">
      <dgm:prSet presAssocID="{DC96188A-C013-4B81-9533-B161329C438B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0E3DAD-1371-4731-BC92-44BD5C46A4BE}" type="pres">
      <dgm:prSet presAssocID="{8C6E14C4-34E0-4548-A694-0042C2C3C653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8FCE60-7930-4BF9-AB3C-249A1FAFFCB9}" type="presOf" srcId="{DC96188A-C013-4B81-9533-B161329C438B}" destId="{6AC85344-9D3B-4D56-AC77-346B2E4A8B9C}" srcOrd="1" destOrd="0" presId="urn:microsoft.com/office/officeart/2005/8/layout/target3"/>
    <dgm:cxn modelId="{C32C7C14-0F9E-4597-8664-19A0DAD83C94}" type="presOf" srcId="{DC96188A-C013-4B81-9533-B161329C438B}" destId="{511B96CD-4D0F-4A89-9B27-080A7A285EA0}" srcOrd="0" destOrd="0" presId="urn:microsoft.com/office/officeart/2005/8/layout/target3"/>
    <dgm:cxn modelId="{393D3CF3-F2BD-468E-8157-DAC4981ADB30}" type="presOf" srcId="{8C6E14C4-34E0-4548-A694-0042C2C3C653}" destId="{3F1895A5-1A5C-449D-A7C0-84CB0970767B}" srcOrd="0" destOrd="0" presId="urn:microsoft.com/office/officeart/2005/8/layout/target3"/>
    <dgm:cxn modelId="{A8586BC7-4B74-48F4-8F03-DA5E1E83CC9F}" type="presOf" srcId="{CCB3FB6D-4454-484E-AEC2-5BE145358001}" destId="{48F7F254-1DB8-4311-9B22-22209B541C21}" srcOrd="1" destOrd="0" presId="urn:microsoft.com/office/officeart/2005/8/layout/target3"/>
    <dgm:cxn modelId="{B3BDA767-0727-4B87-8416-C34BA51BF836}" srcId="{9400A2DD-ED64-4636-9488-C589BEAACC74}" destId="{CCB3FB6D-4454-484E-AEC2-5BE145358001}" srcOrd="0" destOrd="0" parTransId="{DDBF6A91-95D7-435D-9C09-B5A42EEAF6AC}" sibTransId="{24A6984A-D3AD-479F-AC1A-8094D1256D56}"/>
    <dgm:cxn modelId="{64ED25D9-1492-4E7A-896C-756ABC3060D8}" type="presOf" srcId="{CCB3FB6D-4454-484E-AEC2-5BE145358001}" destId="{5BDBC500-5C23-4ED1-A270-1C973B8098B9}" srcOrd="0" destOrd="0" presId="urn:microsoft.com/office/officeart/2005/8/layout/target3"/>
    <dgm:cxn modelId="{3B5C0626-A01E-4E91-8157-AF02B76414CE}" srcId="{9400A2DD-ED64-4636-9488-C589BEAACC74}" destId="{DC96188A-C013-4B81-9533-B161329C438B}" srcOrd="1" destOrd="0" parTransId="{B202F4DA-EAA3-4CDD-A849-04F353A1F605}" sibTransId="{6146D2BA-7494-47F4-B19E-4CE7ABE913C5}"/>
    <dgm:cxn modelId="{3FD174E7-0AB9-4C76-84F5-BD05B04AB60E}" type="presOf" srcId="{8C6E14C4-34E0-4548-A694-0042C2C3C653}" destId="{760E3DAD-1371-4731-BC92-44BD5C46A4BE}" srcOrd="1" destOrd="0" presId="urn:microsoft.com/office/officeart/2005/8/layout/target3"/>
    <dgm:cxn modelId="{1DB3D5B9-E247-4065-8C85-CCADBDB07826}" type="presOf" srcId="{9400A2DD-ED64-4636-9488-C589BEAACC74}" destId="{05EA2663-EA2B-47A5-BE5E-A1E117FCEEE0}" srcOrd="0" destOrd="0" presId="urn:microsoft.com/office/officeart/2005/8/layout/target3"/>
    <dgm:cxn modelId="{845E800C-E864-4599-946A-CABBA8ACF775}" srcId="{9400A2DD-ED64-4636-9488-C589BEAACC74}" destId="{8C6E14C4-34E0-4548-A694-0042C2C3C653}" srcOrd="2" destOrd="0" parTransId="{E4FE8E12-6985-4812-ABED-F49DCAE8BF77}" sibTransId="{79696AD7-0EA6-482D-B9E9-DEDAC146C432}"/>
    <dgm:cxn modelId="{D160614A-3758-426D-AFDC-703256F61068}" type="presParOf" srcId="{05EA2663-EA2B-47A5-BE5E-A1E117FCEEE0}" destId="{2FDA6846-74D8-44AD-804A-2A711C83C4F9}" srcOrd="0" destOrd="0" presId="urn:microsoft.com/office/officeart/2005/8/layout/target3"/>
    <dgm:cxn modelId="{99F7290B-1CAC-401E-B234-FDBAA4F2D438}" type="presParOf" srcId="{05EA2663-EA2B-47A5-BE5E-A1E117FCEEE0}" destId="{9BC4AF76-C184-4039-A925-D60D2F53E9B0}" srcOrd="1" destOrd="0" presId="urn:microsoft.com/office/officeart/2005/8/layout/target3"/>
    <dgm:cxn modelId="{D3608C39-C8D1-4CA5-94C2-F098EFD527BC}" type="presParOf" srcId="{05EA2663-EA2B-47A5-BE5E-A1E117FCEEE0}" destId="{5BDBC500-5C23-4ED1-A270-1C973B8098B9}" srcOrd="2" destOrd="0" presId="urn:microsoft.com/office/officeart/2005/8/layout/target3"/>
    <dgm:cxn modelId="{9863E01F-FC84-4E9B-ADCD-D100BEF1C7B2}" type="presParOf" srcId="{05EA2663-EA2B-47A5-BE5E-A1E117FCEEE0}" destId="{15E65F01-F6D6-484A-8977-AA5EBC421514}" srcOrd="3" destOrd="0" presId="urn:microsoft.com/office/officeart/2005/8/layout/target3"/>
    <dgm:cxn modelId="{94B6D8AC-6778-41BC-8B56-61E1DA534D94}" type="presParOf" srcId="{05EA2663-EA2B-47A5-BE5E-A1E117FCEEE0}" destId="{8BA28CCF-3CD1-4776-9972-F7F46E4B4B76}" srcOrd="4" destOrd="0" presId="urn:microsoft.com/office/officeart/2005/8/layout/target3"/>
    <dgm:cxn modelId="{9BF5E6D5-542E-486A-ABE0-AE9929CE56C6}" type="presParOf" srcId="{05EA2663-EA2B-47A5-BE5E-A1E117FCEEE0}" destId="{511B96CD-4D0F-4A89-9B27-080A7A285EA0}" srcOrd="5" destOrd="0" presId="urn:microsoft.com/office/officeart/2005/8/layout/target3"/>
    <dgm:cxn modelId="{BE48FD40-8075-4030-BB59-B4D3BB0EC451}" type="presParOf" srcId="{05EA2663-EA2B-47A5-BE5E-A1E117FCEEE0}" destId="{8F26726C-A873-4A35-8488-1A09E526D757}" srcOrd="6" destOrd="0" presId="urn:microsoft.com/office/officeart/2005/8/layout/target3"/>
    <dgm:cxn modelId="{1DF04F3C-3D9B-4350-B3C7-AAABEBD3EF33}" type="presParOf" srcId="{05EA2663-EA2B-47A5-BE5E-A1E117FCEEE0}" destId="{6D158F12-E48B-4CE7-99D8-04FE9F5AC3B7}" srcOrd="7" destOrd="0" presId="urn:microsoft.com/office/officeart/2005/8/layout/target3"/>
    <dgm:cxn modelId="{9C7A90EB-19AF-4A2D-92E4-42DAD2236E02}" type="presParOf" srcId="{05EA2663-EA2B-47A5-BE5E-A1E117FCEEE0}" destId="{3F1895A5-1A5C-449D-A7C0-84CB0970767B}" srcOrd="8" destOrd="0" presId="urn:microsoft.com/office/officeart/2005/8/layout/target3"/>
    <dgm:cxn modelId="{5287794C-4EF7-4A21-B2A9-33CBB29AC971}" type="presParOf" srcId="{05EA2663-EA2B-47A5-BE5E-A1E117FCEEE0}" destId="{48F7F254-1DB8-4311-9B22-22209B541C21}" srcOrd="9" destOrd="0" presId="urn:microsoft.com/office/officeart/2005/8/layout/target3"/>
    <dgm:cxn modelId="{671B5015-BEDA-44F8-A027-91DF95A96502}" type="presParOf" srcId="{05EA2663-EA2B-47A5-BE5E-A1E117FCEEE0}" destId="{6AC85344-9D3B-4D56-AC77-346B2E4A8B9C}" srcOrd="10" destOrd="0" presId="urn:microsoft.com/office/officeart/2005/8/layout/target3"/>
    <dgm:cxn modelId="{65A0CB84-0439-4C6F-9D75-00DC8FFB9B53}" type="presParOf" srcId="{05EA2663-EA2B-47A5-BE5E-A1E117FCEEE0}" destId="{760E3DAD-1371-4731-BC92-44BD5C46A4BE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DCA387-BF51-43FE-8849-2F19FBCBE0B4}" type="doc">
      <dgm:prSet loTypeId="urn:microsoft.com/office/officeart/2005/8/layout/hProcess9" loCatId="process" qsTypeId="urn:microsoft.com/office/officeart/2005/8/quickstyle/simple5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E572C928-3D76-4D9C-AF84-4E5A3E1B54E4}">
      <dgm:prSet/>
      <dgm:spPr/>
      <dgm:t>
        <a:bodyPr/>
        <a:lstStyle/>
        <a:p>
          <a:pPr algn="just" rtl="0"/>
          <a:r>
            <a:rPr lang="en-US" b="1" dirty="0" err="1" smtClean="0"/>
            <a:t>Posinkhasinkha</a:t>
          </a:r>
          <a:r>
            <a:rPr lang="en-US" b="1" dirty="0" smtClean="0"/>
            <a:t> </a:t>
          </a:r>
          <a:r>
            <a:rPr lang="en-US" b="1" dirty="0" err="1" smtClean="0"/>
            <a:t>za</a:t>
          </a:r>
          <a:r>
            <a:rPr lang="en-US" b="1" dirty="0" smtClean="0"/>
            <a:t> </a:t>
          </a:r>
          <a:r>
            <a:rPr lang="en-US" b="1" dirty="0" err="1" smtClean="0"/>
            <a:t>zithunzi</a:t>
          </a:r>
          <a:r>
            <a:rPr lang="en-US" b="1" dirty="0" smtClean="0"/>
            <a:t> </a:t>
          </a:r>
          <a:r>
            <a:rPr lang="en-US" b="1" dirty="0" err="1" smtClean="0"/>
            <a:t>zitatuzi</a:t>
          </a:r>
          <a:r>
            <a:rPr lang="en-US" b="1" dirty="0" smtClean="0"/>
            <a:t>, </a:t>
          </a:r>
          <a:r>
            <a:rPr lang="en-US" b="1" dirty="0" err="1" smtClean="0"/>
            <a:t>zoonetsa</a:t>
          </a:r>
          <a:r>
            <a:rPr lang="en-US" b="1" dirty="0" smtClean="0"/>
            <a:t> </a:t>
          </a:r>
          <a:r>
            <a:rPr lang="en-US" b="1" dirty="0" err="1" smtClean="0"/>
            <a:t>ulendo</a:t>
          </a:r>
          <a:r>
            <a:rPr lang="en-US" b="1" dirty="0" smtClean="0"/>
            <a:t> wa </a:t>
          </a:r>
          <a:r>
            <a:rPr lang="en-US" b="1" dirty="0" err="1" smtClean="0"/>
            <a:t>ophunzira</a:t>
          </a:r>
          <a:r>
            <a:rPr lang="en-US" b="1" dirty="0" smtClean="0"/>
            <a:t> </a:t>
          </a:r>
          <a:r>
            <a:rPr lang="en-US" b="1" dirty="0" err="1" smtClean="0"/>
            <a:t>ifenso</a:t>
          </a:r>
          <a:r>
            <a:rPr lang="en-US" b="1" dirty="0" smtClean="0"/>
            <a:t> </a:t>
          </a:r>
          <a:r>
            <a:rPr lang="en-US" b="1" dirty="0" err="1" smtClean="0"/>
            <a:t>tingathe</a:t>
          </a:r>
          <a:r>
            <a:rPr lang="en-US" b="1" dirty="0" smtClean="0"/>
            <a:t> </a:t>
          </a:r>
          <a:r>
            <a:rPr lang="en-US" b="1" dirty="0" err="1" smtClean="0"/>
            <a:t>kukhalanso</a:t>
          </a:r>
          <a:r>
            <a:rPr lang="en-US" b="1" dirty="0" smtClean="0"/>
            <a:t> ndi </a:t>
          </a:r>
          <a:r>
            <a:rPr lang="en-US" b="1" dirty="0" err="1" smtClean="0"/>
            <a:t>luntha</a:t>
          </a:r>
          <a:r>
            <a:rPr lang="en-US" b="1" dirty="0" smtClean="0"/>
            <a:t> ndi </a:t>
          </a:r>
          <a:r>
            <a:rPr lang="en-US" b="1" dirty="0" err="1" smtClean="0"/>
            <a:t>mtima</a:t>
          </a:r>
          <a:r>
            <a:rPr lang="en-US" b="1" dirty="0" smtClean="0"/>
            <a:t> </a:t>
          </a:r>
          <a:r>
            <a:rPr lang="en-US" b="1" dirty="0" err="1" smtClean="0"/>
            <a:t>watsopano</a:t>
          </a:r>
          <a:r>
            <a:rPr lang="en-US" b="1" dirty="0" smtClean="0"/>
            <a:t> </a:t>
          </a:r>
          <a:r>
            <a:rPr lang="en-US" b="1" dirty="0" err="1" smtClean="0"/>
            <a:t>woti</a:t>
          </a:r>
          <a:r>
            <a:rPr lang="en-US" b="1" dirty="0" smtClean="0"/>
            <a:t> </a:t>
          </a:r>
          <a:r>
            <a:rPr lang="en-US" b="1" dirty="0" err="1" smtClean="0"/>
            <a:t>tilalikire</a:t>
          </a:r>
          <a:r>
            <a:rPr lang="en-US" b="1" dirty="0" smtClean="0"/>
            <a:t> </a:t>
          </a:r>
          <a:r>
            <a:rPr lang="en-US" b="1" dirty="0" err="1" smtClean="0"/>
            <a:t>mau</a:t>
          </a:r>
          <a:r>
            <a:rPr lang="en-US" b="1" dirty="0" smtClean="0"/>
            <a:t> a </a:t>
          </a:r>
          <a:r>
            <a:rPr lang="en-US" b="1" dirty="0" err="1" smtClean="0"/>
            <a:t>Mulungu</a:t>
          </a:r>
          <a:r>
            <a:rPr lang="en-US" b="1" dirty="0" smtClean="0"/>
            <a:t> </a:t>
          </a:r>
          <a:r>
            <a:rPr lang="en-US" b="1" dirty="0" err="1" smtClean="0"/>
            <a:t>m’masiku</a:t>
          </a:r>
          <a:r>
            <a:rPr lang="en-US" b="1" dirty="0" smtClean="0"/>
            <a:t> </a:t>
          </a:r>
          <a:r>
            <a:rPr lang="en-US" b="1" dirty="0" err="1" smtClean="0"/>
            <a:t>amakono</a:t>
          </a:r>
          <a:r>
            <a:rPr lang="en-US" b="1" dirty="0" smtClean="0"/>
            <a:t> </a:t>
          </a:r>
          <a:r>
            <a:rPr lang="en-US" b="1" dirty="0" err="1" smtClean="0"/>
            <a:t>ano</a:t>
          </a:r>
          <a:r>
            <a:rPr lang="en-US" b="1" dirty="0" smtClean="0"/>
            <a:t>.</a:t>
          </a:r>
          <a:endParaRPr lang="en-US" b="1" dirty="0"/>
        </a:p>
      </dgm:t>
    </dgm:pt>
    <dgm:pt modelId="{9F600544-7BFE-4650-BE11-10118CBF6CA1}" type="parTrans" cxnId="{4D60009C-600E-4CCB-B182-5A6A9FD28EB1}">
      <dgm:prSet/>
      <dgm:spPr/>
      <dgm:t>
        <a:bodyPr/>
        <a:lstStyle/>
        <a:p>
          <a:endParaRPr lang="en-US"/>
        </a:p>
      </dgm:t>
    </dgm:pt>
    <dgm:pt modelId="{E293638E-CAAB-4D7F-AF51-C35C1FB4870D}" type="sibTrans" cxnId="{4D60009C-600E-4CCB-B182-5A6A9FD28EB1}">
      <dgm:prSet/>
      <dgm:spPr/>
      <dgm:t>
        <a:bodyPr/>
        <a:lstStyle/>
        <a:p>
          <a:endParaRPr lang="en-US"/>
        </a:p>
      </dgm:t>
    </dgm:pt>
    <dgm:pt modelId="{8AB03C4B-55AA-4265-8E0E-CB2AB912A62E}" type="pres">
      <dgm:prSet presAssocID="{4CDCA387-BF51-43FE-8849-2F19FBCBE0B4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3812F8-889D-4770-AF39-515E0212D6BE}" type="pres">
      <dgm:prSet presAssocID="{4CDCA387-BF51-43FE-8849-2F19FBCBE0B4}" presName="arrow" presStyleLbl="bgShp" presStyleIdx="0" presStyleCnt="1"/>
      <dgm:spPr/>
    </dgm:pt>
    <dgm:pt modelId="{F3868205-BA8E-4CEE-910B-1D666DB909EE}" type="pres">
      <dgm:prSet presAssocID="{4CDCA387-BF51-43FE-8849-2F19FBCBE0B4}" presName="linearProcess" presStyleCnt="0"/>
      <dgm:spPr/>
    </dgm:pt>
    <dgm:pt modelId="{E20B833C-E42A-46F4-808B-603DC7B774A3}" type="pres">
      <dgm:prSet presAssocID="{E572C928-3D76-4D9C-AF84-4E5A3E1B54E4}" presName="textNode" presStyleLbl="node1" presStyleIdx="0" presStyleCnt="1" custScaleY="1456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C31AB6-10C2-4612-A93B-C64F8C31158C}" type="presOf" srcId="{E572C928-3D76-4D9C-AF84-4E5A3E1B54E4}" destId="{E20B833C-E42A-46F4-808B-603DC7B774A3}" srcOrd="0" destOrd="0" presId="urn:microsoft.com/office/officeart/2005/8/layout/hProcess9"/>
    <dgm:cxn modelId="{8144B024-60E7-4CFC-B07E-501AC668381C}" type="presOf" srcId="{4CDCA387-BF51-43FE-8849-2F19FBCBE0B4}" destId="{8AB03C4B-55AA-4265-8E0E-CB2AB912A62E}" srcOrd="0" destOrd="0" presId="urn:microsoft.com/office/officeart/2005/8/layout/hProcess9"/>
    <dgm:cxn modelId="{4D60009C-600E-4CCB-B182-5A6A9FD28EB1}" srcId="{4CDCA387-BF51-43FE-8849-2F19FBCBE0B4}" destId="{E572C928-3D76-4D9C-AF84-4E5A3E1B54E4}" srcOrd="0" destOrd="0" parTransId="{9F600544-7BFE-4650-BE11-10118CBF6CA1}" sibTransId="{E293638E-CAAB-4D7F-AF51-C35C1FB4870D}"/>
    <dgm:cxn modelId="{A0413F99-ED5D-45D8-8086-AF3F22C6B01A}" type="presParOf" srcId="{8AB03C4B-55AA-4265-8E0E-CB2AB912A62E}" destId="{7D3812F8-889D-4770-AF39-515E0212D6BE}" srcOrd="0" destOrd="0" presId="urn:microsoft.com/office/officeart/2005/8/layout/hProcess9"/>
    <dgm:cxn modelId="{7E75D510-054D-4222-B0F6-88638816CB2F}" type="presParOf" srcId="{8AB03C4B-55AA-4265-8E0E-CB2AB912A62E}" destId="{F3868205-BA8E-4CEE-910B-1D666DB909EE}" srcOrd="1" destOrd="0" presId="urn:microsoft.com/office/officeart/2005/8/layout/hProcess9"/>
    <dgm:cxn modelId="{D8F82EF6-EA08-4C07-9FC7-D66610EECDA6}" type="presParOf" srcId="{F3868205-BA8E-4CEE-910B-1D666DB909EE}" destId="{E20B833C-E42A-46F4-808B-603DC7B774A3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4C37E0E3-623D-4526-BA9E-666EC7F634BF}" type="doc">
      <dgm:prSet loTypeId="urn:microsoft.com/office/officeart/2005/8/layout/cycle2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7708560-2801-4D27-B998-188EAEEDAC8B}">
      <dgm:prSet custT="1"/>
      <dgm:spPr/>
      <dgm:t>
        <a:bodyPr/>
        <a:lstStyle/>
        <a:p>
          <a:pPr rtl="0"/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Motero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utumiki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Mpingo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utanthauza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kuti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pakhale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mgwirizano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wamphamvu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pakati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mamembala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ake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kwa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anthu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osiyanasiyana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endParaRPr lang="en-US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02527F-D53F-4A57-B2E9-B45AAA10535A}" type="parTrans" cxnId="{54CD8636-5197-42AC-B5EB-4F3AB8CE6398}">
      <dgm:prSet/>
      <dgm:spPr/>
      <dgm:t>
        <a:bodyPr/>
        <a:lstStyle/>
        <a:p>
          <a:endParaRPr lang="en-US"/>
        </a:p>
      </dgm:t>
    </dgm:pt>
    <dgm:pt modelId="{4E3E1AD3-D8B8-4BDF-B322-C857BE90A3B0}" type="sibTrans" cxnId="{54CD8636-5197-42AC-B5EB-4F3AB8CE6398}">
      <dgm:prSet/>
      <dgm:spPr/>
      <dgm:t>
        <a:bodyPr/>
        <a:lstStyle/>
        <a:p>
          <a:endParaRPr lang="en-US"/>
        </a:p>
      </dgm:t>
    </dgm:pt>
    <dgm:pt modelId="{319BF334-DC2E-4B81-8541-0C00EAD21AAB}">
      <dgm:prSet custT="1"/>
      <dgm:spPr/>
      <dgm:t>
        <a:bodyPr/>
        <a:lstStyle/>
        <a:p>
          <a:pPr rtl="0"/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Ichi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ndiye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cholinga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chachikulu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ulendo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sinodi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imene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Mpingo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ukuchita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motsogozedwa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mau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awa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kugwirizana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kutengapo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mbali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ndiponso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kutumikira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-US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614FF8-1D03-4C36-A68F-C44CC037F02E}" type="parTrans" cxnId="{23A95698-5238-48EC-B7C3-B0E1494BA038}">
      <dgm:prSet/>
      <dgm:spPr/>
      <dgm:t>
        <a:bodyPr/>
        <a:lstStyle/>
        <a:p>
          <a:endParaRPr lang="en-US"/>
        </a:p>
      </dgm:t>
    </dgm:pt>
    <dgm:pt modelId="{42256DBC-0DF4-4091-9911-106712FDCA78}" type="sibTrans" cxnId="{23A95698-5238-48EC-B7C3-B0E1494BA038}">
      <dgm:prSet/>
      <dgm:spPr/>
      <dgm:t>
        <a:bodyPr/>
        <a:lstStyle/>
        <a:p>
          <a:endParaRPr lang="en-US"/>
        </a:p>
      </dgm:t>
    </dgm:pt>
    <dgm:pt modelId="{79DF79E0-156A-4002-965F-A2DC5A6B67F5}">
      <dgm:prSet custT="1"/>
      <dgm:spPr/>
      <dgm:t>
        <a:bodyPr/>
        <a:lstStyle/>
        <a:p>
          <a:pPr rtl="0"/>
          <a:r>
            <a:rPr lang="en-US" sz="2400" b="1" dirty="0" err="1" smtClean="0">
              <a:solidFill>
                <a:schemeClr val="tx1"/>
              </a:solidFill>
            </a:rPr>
            <a:t>Ulendo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uemnewu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sukutanthauza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kuti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Mpingo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ukubwerera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m’mbuyo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kapena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ukufuna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kudziwa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zofuna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ndi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zolinga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za</a:t>
          </a:r>
          <a:r>
            <a:rPr lang="en-US" sz="2400" b="1" dirty="0" smtClean="0">
              <a:solidFill>
                <a:schemeClr val="tx1"/>
              </a:solidFill>
            </a:rPr>
            <a:t> anthu.</a:t>
          </a:r>
          <a:r>
            <a:rPr lang="en-US" sz="2200" dirty="0" smtClean="0"/>
            <a:t> </a:t>
          </a:r>
          <a:endParaRPr lang="en-US" sz="2200" dirty="0"/>
        </a:p>
      </dgm:t>
    </dgm:pt>
    <dgm:pt modelId="{CF295707-B10C-4172-907A-21E7530B7AAC}" type="parTrans" cxnId="{580A8F3E-2E15-4DE4-8390-BC6DBE55210E}">
      <dgm:prSet/>
      <dgm:spPr/>
      <dgm:t>
        <a:bodyPr/>
        <a:lstStyle/>
        <a:p>
          <a:endParaRPr lang="en-US"/>
        </a:p>
      </dgm:t>
    </dgm:pt>
    <dgm:pt modelId="{F1EEED7C-DBDF-446C-9E14-F15197849DFE}" type="sibTrans" cxnId="{580A8F3E-2E15-4DE4-8390-BC6DBE55210E}">
      <dgm:prSet/>
      <dgm:spPr/>
      <dgm:t>
        <a:bodyPr/>
        <a:lstStyle/>
        <a:p>
          <a:endParaRPr lang="en-US"/>
        </a:p>
      </dgm:t>
    </dgm:pt>
    <dgm:pt modelId="{3D64184C-D1EB-4CC5-BB69-4711CAAA298C}" type="pres">
      <dgm:prSet presAssocID="{4C37E0E3-623D-4526-BA9E-666EC7F634B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D1310B-402F-4082-A6A5-3528BBB322AC}" type="pres">
      <dgm:prSet presAssocID="{E7708560-2801-4D27-B998-188EAEEDAC8B}" presName="node" presStyleLbl="node1" presStyleIdx="0" presStyleCnt="3" custScaleX="1936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3BBE29-F90F-4C96-AF78-7C2CDCA6374D}" type="pres">
      <dgm:prSet presAssocID="{4E3E1AD3-D8B8-4BDF-B322-C857BE90A3B0}" presName="sibTrans" presStyleLbl="sibTrans2D1" presStyleIdx="0" presStyleCnt="3"/>
      <dgm:spPr/>
      <dgm:t>
        <a:bodyPr/>
        <a:lstStyle/>
        <a:p>
          <a:endParaRPr lang="en-US"/>
        </a:p>
      </dgm:t>
    </dgm:pt>
    <dgm:pt modelId="{14598E28-0F48-4805-91F3-45FB210746AD}" type="pres">
      <dgm:prSet presAssocID="{4E3E1AD3-D8B8-4BDF-B322-C857BE90A3B0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ECF50FB5-9B03-4FC8-B66E-378E6123ED9D}" type="pres">
      <dgm:prSet presAssocID="{319BF334-DC2E-4B81-8541-0C00EAD21AAB}" presName="node" presStyleLbl="node1" presStyleIdx="1" presStyleCnt="3" custScaleX="179822" custRadScaleRad="126426" custRadScaleInc="-128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48712A-1CD0-4249-8893-4934EED9E12C}" type="pres">
      <dgm:prSet presAssocID="{42256DBC-0DF4-4091-9911-106712FDCA78}" presName="sibTrans" presStyleLbl="sibTrans2D1" presStyleIdx="1" presStyleCnt="3"/>
      <dgm:spPr/>
      <dgm:t>
        <a:bodyPr/>
        <a:lstStyle/>
        <a:p>
          <a:endParaRPr lang="en-US"/>
        </a:p>
      </dgm:t>
    </dgm:pt>
    <dgm:pt modelId="{DEA1576D-4BA7-4360-8147-640BB81776B0}" type="pres">
      <dgm:prSet presAssocID="{42256DBC-0DF4-4091-9911-106712FDCA78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4AEAECD6-0718-4740-B50F-B98269D451DB}" type="pres">
      <dgm:prSet presAssocID="{79DF79E0-156A-4002-965F-A2DC5A6B67F5}" presName="node" presStyleLbl="node1" presStyleIdx="2" presStyleCnt="3" custScaleX="177991" custRadScaleRad="127743" custRadScaleInc="115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78AD10-B199-4831-BCF7-2DD957C71A15}" type="pres">
      <dgm:prSet presAssocID="{F1EEED7C-DBDF-446C-9E14-F15197849DFE}" presName="sibTrans" presStyleLbl="sibTrans2D1" presStyleIdx="2" presStyleCnt="3"/>
      <dgm:spPr/>
      <dgm:t>
        <a:bodyPr/>
        <a:lstStyle/>
        <a:p>
          <a:endParaRPr lang="en-US"/>
        </a:p>
      </dgm:t>
    </dgm:pt>
    <dgm:pt modelId="{D5CD783F-B149-45E8-8D4A-02E26ED455D1}" type="pres">
      <dgm:prSet presAssocID="{F1EEED7C-DBDF-446C-9E14-F15197849DFE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5B40998F-3413-4156-8159-602B78E521BE}" type="presOf" srcId="{4E3E1AD3-D8B8-4BDF-B322-C857BE90A3B0}" destId="{423BBE29-F90F-4C96-AF78-7C2CDCA6374D}" srcOrd="0" destOrd="0" presId="urn:microsoft.com/office/officeart/2005/8/layout/cycle2"/>
    <dgm:cxn modelId="{23A95698-5238-48EC-B7C3-B0E1494BA038}" srcId="{4C37E0E3-623D-4526-BA9E-666EC7F634BF}" destId="{319BF334-DC2E-4B81-8541-0C00EAD21AAB}" srcOrd="1" destOrd="0" parTransId="{48614FF8-1D03-4C36-A68F-C44CC037F02E}" sibTransId="{42256DBC-0DF4-4091-9911-106712FDCA78}"/>
    <dgm:cxn modelId="{5F1EB5D3-ACE0-425F-B5C0-D77562EC86A8}" type="presOf" srcId="{4E3E1AD3-D8B8-4BDF-B322-C857BE90A3B0}" destId="{14598E28-0F48-4805-91F3-45FB210746AD}" srcOrd="1" destOrd="0" presId="urn:microsoft.com/office/officeart/2005/8/layout/cycle2"/>
    <dgm:cxn modelId="{07FD83B8-D550-4FF8-B8A6-11AEDDF7DAEE}" type="presOf" srcId="{4C37E0E3-623D-4526-BA9E-666EC7F634BF}" destId="{3D64184C-D1EB-4CC5-BB69-4711CAAA298C}" srcOrd="0" destOrd="0" presId="urn:microsoft.com/office/officeart/2005/8/layout/cycle2"/>
    <dgm:cxn modelId="{815749D7-3FED-4B5B-8BA4-F517D26F4D10}" type="presOf" srcId="{319BF334-DC2E-4B81-8541-0C00EAD21AAB}" destId="{ECF50FB5-9B03-4FC8-B66E-378E6123ED9D}" srcOrd="0" destOrd="0" presId="urn:microsoft.com/office/officeart/2005/8/layout/cycle2"/>
    <dgm:cxn modelId="{4D23FC0C-CA64-415A-9377-E5B71E48D044}" type="presOf" srcId="{42256DBC-0DF4-4091-9911-106712FDCA78}" destId="{DEA1576D-4BA7-4360-8147-640BB81776B0}" srcOrd="1" destOrd="0" presId="urn:microsoft.com/office/officeart/2005/8/layout/cycle2"/>
    <dgm:cxn modelId="{D8393190-3F21-4C55-9D92-9667381B4AEE}" type="presOf" srcId="{42256DBC-0DF4-4091-9911-106712FDCA78}" destId="{3648712A-1CD0-4249-8893-4934EED9E12C}" srcOrd="0" destOrd="0" presId="urn:microsoft.com/office/officeart/2005/8/layout/cycle2"/>
    <dgm:cxn modelId="{580A8F3E-2E15-4DE4-8390-BC6DBE55210E}" srcId="{4C37E0E3-623D-4526-BA9E-666EC7F634BF}" destId="{79DF79E0-156A-4002-965F-A2DC5A6B67F5}" srcOrd="2" destOrd="0" parTransId="{CF295707-B10C-4172-907A-21E7530B7AAC}" sibTransId="{F1EEED7C-DBDF-446C-9E14-F15197849DFE}"/>
    <dgm:cxn modelId="{4B5083BB-A1CC-4175-9095-CC6F10DBAE7C}" type="presOf" srcId="{79DF79E0-156A-4002-965F-A2DC5A6B67F5}" destId="{4AEAECD6-0718-4740-B50F-B98269D451DB}" srcOrd="0" destOrd="0" presId="urn:microsoft.com/office/officeart/2005/8/layout/cycle2"/>
    <dgm:cxn modelId="{54CD8636-5197-42AC-B5EB-4F3AB8CE6398}" srcId="{4C37E0E3-623D-4526-BA9E-666EC7F634BF}" destId="{E7708560-2801-4D27-B998-188EAEEDAC8B}" srcOrd="0" destOrd="0" parTransId="{6D02527F-D53F-4A57-B2E9-B45AAA10535A}" sibTransId="{4E3E1AD3-D8B8-4BDF-B322-C857BE90A3B0}"/>
    <dgm:cxn modelId="{92F2A420-3851-43FF-A1F4-912E646F880A}" type="presOf" srcId="{F1EEED7C-DBDF-446C-9E14-F15197849DFE}" destId="{6F78AD10-B199-4831-BCF7-2DD957C71A15}" srcOrd="0" destOrd="0" presId="urn:microsoft.com/office/officeart/2005/8/layout/cycle2"/>
    <dgm:cxn modelId="{C5185D31-1FC1-4328-9963-C3D2CE3207AE}" type="presOf" srcId="{E7708560-2801-4D27-B998-188EAEEDAC8B}" destId="{F9D1310B-402F-4082-A6A5-3528BBB322AC}" srcOrd="0" destOrd="0" presId="urn:microsoft.com/office/officeart/2005/8/layout/cycle2"/>
    <dgm:cxn modelId="{10656A85-88A4-4587-8BB1-86426CCC9565}" type="presOf" srcId="{F1EEED7C-DBDF-446C-9E14-F15197849DFE}" destId="{D5CD783F-B149-45E8-8D4A-02E26ED455D1}" srcOrd="1" destOrd="0" presId="urn:microsoft.com/office/officeart/2005/8/layout/cycle2"/>
    <dgm:cxn modelId="{C3FD4E61-F009-49B7-894B-D7D65B542BF7}" type="presParOf" srcId="{3D64184C-D1EB-4CC5-BB69-4711CAAA298C}" destId="{F9D1310B-402F-4082-A6A5-3528BBB322AC}" srcOrd="0" destOrd="0" presId="urn:microsoft.com/office/officeart/2005/8/layout/cycle2"/>
    <dgm:cxn modelId="{ECECD82F-8FD4-4C4F-ABB3-96B7821AFFCD}" type="presParOf" srcId="{3D64184C-D1EB-4CC5-BB69-4711CAAA298C}" destId="{423BBE29-F90F-4C96-AF78-7C2CDCA6374D}" srcOrd="1" destOrd="0" presId="urn:microsoft.com/office/officeart/2005/8/layout/cycle2"/>
    <dgm:cxn modelId="{62F07DBA-185B-4411-A38A-5F965FC5ED66}" type="presParOf" srcId="{423BBE29-F90F-4C96-AF78-7C2CDCA6374D}" destId="{14598E28-0F48-4805-91F3-45FB210746AD}" srcOrd="0" destOrd="0" presId="urn:microsoft.com/office/officeart/2005/8/layout/cycle2"/>
    <dgm:cxn modelId="{1D84D311-B8C9-4BFD-BB7C-51E4096E528D}" type="presParOf" srcId="{3D64184C-D1EB-4CC5-BB69-4711CAAA298C}" destId="{ECF50FB5-9B03-4FC8-B66E-378E6123ED9D}" srcOrd="2" destOrd="0" presId="urn:microsoft.com/office/officeart/2005/8/layout/cycle2"/>
    <dgm:cxn modelId="{6160C92B-FAE6-40BF-B332-25B64E5B43BC}" type="presParOf" srcId="{3D64184C-D1EB-4CC5-BB69-4711CAAA298C}" destId="{3648712A-1CD0-4249-8893-4934EED9E12C}" srcOrd="3" destOrd="0" presId="urn:microsoft.com/office/officeart/2005/8/layout/cycle2"/>
    <dgm:cxn modelId="{994C909F-6F33-436F-BC0D-3963A6044578}" type="presParOf" srcId="{3648712A-1CD0-4249-8893-4934EED9E12C}" destId="{DEA1576D-4BA7-4360-8147-640BB81776B0}" srcOrd="0" destOrd="0" presId="urn:microsoft.com/office/officeart/2005/8/layout/cycle2"/>
    <dgm:cxn modelId="{CBAEAF3D-9E4D-4A94-B6B2-E003B5EE6376}" type="presParOf" srcId="{3D64184C-D1EB-4CC5-BB69-4711CAAA298C}" destId="{4AEAECD6-0718-4740-B50F-B98269D451DB}" srcOrd="4" destOrd="0" presId="urn:microsoft.com/office/officeart/2005/8/layout/cycle2"/>
    <dgm:cxn modelId="{A12AB142-BC3B-4C3F-A4EA-934E3E44D5A5}" type="presParOf" srcId="{3D64184C-D1EB-4CC5-BB69-4711CAAA298C}" destId="{6F78AD10-B199-4831-BCF7-2DD957C71A15}" srcOrd="5" destOrd="0" presId="urn:microsoft.com/office/officeart/2005/8/layout/cycle2"/>
    <dgm:cxn modelId="{D8B6A56E-9BC6-4741-8A81-E8A7374658E1}" type="presParOf" srcId="{6F78AD10-B199-4831-BCF7-2DD957C71A15}" destId="{D5CD783F-B149-45E8-8D4A-02E26ED455D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CE8B196E-707A-4A62-ADFE-C8BEB1FD131F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29911AC-CA1D-4D0C-A02A-E0D70BC037A7}">
      <dgm:prSet/>
      <dgm:spPr/>
      <dgm:t>
        <a:bodyPr/>
        <a:lstStyle/>
        <a:p>
          <a:pPr rtl="0"/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M’malo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mwake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ndondomeko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kunyamuka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monga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adachitira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ophunzira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ku Emmaus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aja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amene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ankamvetsera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kwa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Ambuye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C0E3B9-C8BF-4E6A-B8EE-8585D26CBD4B}" type="parTrans" cxnId="{EC927247-8D38-4C19-8905-DA84761F77C3}">
      <dgm:prSet/>
      <dgm:spPr/>
      <dgm:t>
        <a:bodyPr/>
        <a:lstStyle/>
        <a:p>
          <a:endParaRPr lang="en-US"/>
        </a:p>
      </dgm:t>
    </dgm:pt>
    <dgm:pt modelId="{FA404D31-2C6E-446B-8217-954B1148F3D4}" type="sibTrans" cxnId="{EC927247-8D38-4C19-8905-DA84761F77C3}">
      <dgm:prSet/>
      <dgm:spPr/>
      <dgm:t>
        <a:bodyPr/>
        <a:lstStyle/>
        <a:p>
          <a:endParaRPr lang="en-US"/>
        </a:p>
      </dgm:t>
    </dgm:pt>
    <dgm:pt modelId="{60A202B9-3C87-4A3F-9045-C808FEC73578}">
      <dgm:prSet/>
      <dgm:spPr/>
      <dgm:t>
        <a:bodyPr/>
        <a:lstStyle/>
        <a:p>
          <a:pPr rtl="0"/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Chifukwa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Iye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nthawi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zonse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amabwera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pakati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pathu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kuti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atifotkozere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tathauzo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Malembo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Oyera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D68DED-F139-44F4-9E39-EF1CE6A7340B}" type="parTrans" cxnId="{C99052FE-6A9F-4AD7-853B-F218AB10F7BA}">
      <dgm:prSet/>
      <dgm:spPr/>
      <dgm:t>
        <a:bodyPr/>
        <a:lstStyle/>
        <a:p>
          <a:endParaRPr lang="en-US"/>
        </a:p>
      </dgm:t>
    </dgm:pt>
    <dgm:pt modelId="{B80390DD-1372-4162-82B4-66EC2E0FC30F}" type="sibTrans" cxnId="{C99052FE-6A9F-4AD7-853B-F218AB10F7BA}">
      <dgm:prSet/>
      <dgm:spPr/>
      <dgm:t>
        <a:bodyPr/>
        <a:lstStyle/>
        <a:p>
          <a:endParaRPr lang="en-US"/>
        </a:p>
      </dgm:t>
    </dgm:pt>
    <dgm:pt modelId="{5417B136-BE9A-4216-8082-16697B8BCD07}">
      <dgm:prSet/>
      <dgm:spPr/>
      <dgm:t>
        <a:bodyPr/>
        <a:lstStyle/>
        <a:p>
          <a:pPr rtl="0"/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Amanyema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buledi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chifukwa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cha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ife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pofuna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kuti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mphamvu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Mzimu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Woyera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tipitirize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utumiki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wake pa dziko </a:t>
          </a:r>
          <a:r>
            <a:rPr lang="en-US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lapansi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ABDEB9-A8C7-40D5-B5C9-B49960AD1873}" type="parTrans" cxnId="{2880A32D-FCBE-4F47-938A-14425E255131}">
      <dgm:prSet/>
      <dgm:spPr/>
      <dgm:t>
        <a:bodyPr/>
        <a:lstStyle/>
        <a:p>
          <a:endParaRPr lang="en-US"/>
        </a:p>
      </dgm:t>
    </dgm:pt>
    <dgm:pt modelId="{A75F5C12-D4C7-4EDA-8407-0A59849D6115}" type="sibTrans" cxnId="{2880A32D-FCBE-4F47-938A-14425E255131}">
      <dgm:prSet/>
      <dgm:spPr/>
      <dgm:t>
        <a:bodyPr/>
        <a:lstStyle/>
        <a:p>
          <a:endParaRPr lang="en-US"/>
        </a:p>
      </dgm:t>
    </dgm:pt>
    <dgm:pt modelId="{0DEE2C92-30E2-434F-8224-E3672026B26D}" type="pres">
      <dgm:prSet presAssocID="{CE8B196E-707A-4A62-ADFE-C8BEB1FD131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545476-8D7D-4FB5-8D25-1B533E54E1AF}" type="pres">
      <dgm:prSet presAssocID="{329911AC-CA1D-4D0C-A02A-E0D70BC037A7}" presName="node" presStyleLbl="node1" presStyleIdx="0" presStyleCnt="3" custScaleX="2227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0AA660-DB80-4849-AEED-0324D9473ADB}" type="pres">
      <dgm:prSet presAssocID="{FA404D31-2C6E-446B-8217-954B1148F3D4}" presName="sibTrans" presStyleLbl="sibTrans2D1" presStyleIdx="0" presStyleCnt="3"/>
      <dgm:spPr/>
      <dgm:t>
        <a:bodyPr/>
        <a:lstStyle/>
        <a:p>
          <a:endParaRPr lang="en-US"/>
        </a:p>
      </dgm:t>
    </dgm:pt>
    <dgm:pt modelId="{B4C0D03F-6CAF-4F16-8BA7-8AA8F861C910}" type="pres">
      <dgm:prSet presAssocID="{FA404D31-2C6E-446B-8217-954B1148F3D4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9D9F9133-7AA8-4B63-A037-F25D422D35B2}" type="pres">
      <dgm:prSet presAssocID="{60A202B9-3C87-4A3F-9045-C808FEC73578}" presName="node" presStyleLbl="node1" presStyleIdx="1" presStyleCnt="3" custScaleX="190707" custRadScaleRad="160969" custRadScaleInc="-269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62032B-7658-4258-943F-C1AC0EE806D8}" type="pres">
      <dgm:prSet presAssocID="{B80390DD-1372-4162-82B4-66EC2E0FC30F}" presName="sibTrans" presStyleLbl="sibTrans2D1" presStyleIdx="1" presStyleCnt="3"/>
      <dgm:spPr/>
      <dgm:t>
        <a:bodyPr/>
        <a:lstStyle/>
        <a:p>
          <a:endParaRPr lang="en-US"/>
        </a:p>
      </dgm:t>
    </dgm:pt>
    <dgm:pt modelId="{3B7E8E4A-D73D-4467-8A75-669DACD80CC9}" type="pres">
      <dgm:prSet presAssocID="{B80390DD-1372-4162-82B4-66EC2E0FC30F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B87F0D8C-B8E1-4A1E-8156-0535DCBF9E09}" type="pres">
      <dgm:prSet presAssocID="{5417B136-BE9A-4216-8082-16697B8BCD07}" presName="node" presStyleLbl="node1" presStyleIdx="2" presStyleCnt="3" custScaleX="192502" custRadScaleRad="130124" custRadScaleInc="144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D41706-6F9A-4530-AE0B-1F961329113F}" type="pres">
      <dgm:prSet presAssocID="{A75F5C12-D4C7-4EDA-8407-0A59849D6115}" presName="sibTrans" presStyleLbl="sibTrans2D1" presStyleIdx="2" presStyleCnt="3"/>
      <dgm:spPr/>
      <dgm:t>
        <a:bodyPr/>
        <a:lstStyle/>
        <a:p>
          <a:endParaRPr lang="en-US"/>
        </a:p>
      </dgm:t>
    </dgm:pt>
    <dgm:pt modelId="{94E60FC0-B443-48A3-AD0D-B8A0B95BC81D}" type="pres">
      <dgm:prSet presAssocID="{A75F5C12-D4C7-4EDA-8407-0A59849D6115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C99052FE-6A9F-4AD7-853B-F218AB10F7BA}" srcId="{CE8B196E-707A-4A62-ADFE-C8BEB1FD131F}" destId="{60A202B9-3C87-4A3F-9045-C808FEC73578}" srcOrd="1" destOrd="0" parTransId="{E2D68DED-F139-44F4-9E39-EF1CE6A7340B}" sibTransId="{B80390DD-1372-4162-82B4-66EC2E0FC30F}"/>
    <dgm:cxn modelId="{7DE82A8B-1195-4877-814F-13BF07BF9009}" type="presOf" srcId="{FA404D31-2C6E-446B-8217-954B1148F3D4}" destId="{B4C0D03F-6CAF-4F16-8BA7-8AA8F861C910}" srcOrd="1" destOrd="0" presId="urn:microsoft.com/office/officeart/2005/8/layout/cycle2"/>
    <dgm:cxn modelId="{5E3A65B4-8B92-47D0-8183-B51FA80B6CEE}" type="presOf" srcId="{5417B136-BE9A-4216-8082-16697B8BCD07}" destId="{B87F0D8C-B8E1-4A1E-8156-0535DCBF9E09}" srcOrd="0" destOrd="0" presId="urn:microsoft.com/office/officeart/2005/8/layout/cycle2"/>
    <dgm:cxn modelId="{EC927247-8D38-4C19-8905-DA84761F77C3}" srcId="{CE8B196E-707A-4A62-ADFE-C8BEB1FD131F}" destId="{329911AC-CA1D-4D0C-A02A-E0D70BC037A7}" srcOrd="0" destOrd="0" parTransId="{BCC0E3B9-C8BF-4E6A-B8EE-8585D26CBD4B}" sibTransId="{FA404D31-2C6E-446B-8217-954B1148F3D4}"/>
    <dgm:cxn modelId="{802A0A1A-44B5-4B1C-8F46-0EC6BB92A458}" type="presOf" srcId="{B80390DD-1372-4162-82B4-66EC2E0FC30F}" destId="{3B7E8E4A-D73D-4467-8A75-669DACD80CC9}" srcOrd="1" destOrd="0" presId="urn:microsoft.com/office/officeart/2005/8/layout/cycle2"/>
    <dgm:cxn modelId="{D310399E-D517-4C1C-A832-A4D42C71E401}" type="presOf" srcId="{A75F5C12-D4C7-4EDA-8407-0A59849D6115}" destId="{94E60FC0-B443-48A3-AD0D-B8A0B95BC81D}" srcOrd="1" destOrd="0" presId="urn:microsoft.com/office/officeart/2005/8/layout/cycle2"/>
    <dgm:cxn modelId="{2880A32D-FCBE-4F47-938A-14425E255131}" srcId="{CE8B196E-707A-4A62-ADFE-C8BEB1FD131F}" destId="{5417B136-BE9A-4216-8082-16697B8BCD07}" srcOrd="2" destOrd="0" parTransId="{1CABDEB9-A8C7-40D5-B5C9-B49960AD1873}" sibTransId="{A75F5C12-D4C7-4EDA-8407-0A59849D6115}"/>
    <dgm:cxn modelId="{81821254-FAEC-4C9F-97BE-0E9B2AC88B27}" type="presOf" srcId="{B80390DD-1372-4162-82B4-66EC2E0FC30F}" destId="{BB62032B-7658-4258-943F-C1AC0EE806D8}" srcOrd="0" destOrd="0" presId="urn:microsoft.com/office/officeart/2005/8/layout/cycle2"/>
    <dgm:cxn modelId="{DC459600-AE2D-42E7-B3D1-62A2D7608BF5}" type="presOf" srcId="{A75F5C12-D4C7-4EDA-8407-0A59849D6115}" destId="{DED41706-6F9A-4530-AE0B-1F961329113F}" srcOrd="0" destOrd="0" presId="urn:microsoft.com/office/officeart/2005/8/layout/cycle2"/>
    <dgm:cxn modelId="{1BD09B96-2C97-4112-B01F-1976FE2B2E7B}" type="presOf" srcId="{CE8B196E-707A-4A62-ADFE-C8BEB1FD131F}" destId="{0DEE2C92-30E2-434F-8224-E3672026B26D}" srcOrd="0" destOrd="0" presId="urn:microsoft.com/office/officeart/2005/8/layout/cycle2"/>
    <dgm:cxn modelId="{DF75CAB7-9412-4547-8C1F-B2C9BD7AF725}" type="presOf" srcId="{FA404D31-2C6E-446B-8217-954B1148F3D4}" destId="{DE0AA660-DB80-4849-AEED-0324D9473ADB}" srcOrd="0" destOrd="0" presId="urn:microsoft.com/office/officeart/2005/8/layout/cycle2"/>
    <dgm:cxn modelId="{8FCDF8AB-C08A-4CF4-84AD-5DEFCC95ED00}" type="presOf" srcId="{60A202B9-3C87-4A3F-9045-C808FEC73578}" destId="{9D9F9133-7AA8-4B63-A037-F25D422D35B2}" srcOrd="0" destOrd="0" presId="urn:microsoft.com/office/officeart/2005/8/layout/cycle2"/>
    <dgm:cxn modelId="{7663823F-10BA-4EDE-A2A3-24EC95AA6556}" type="presOf" srcId="{329911AC-CA1D-4D0C-A02A-E0D70BC037A7}" destId="{ED545476-8D7D-4FB5-8D25-1B533E54E1AF}" srcOrd="0" destOrd="0" presId="urn:microsoft.com/office/officeart/2005/8/layout/cycle2"/>
    <dgm:cxn modelId="{27BDE3B2-5B7A-4D49-ADB5-C851033666AF}" type="presParOf" srcId="{0DEE2C92-30E2-434F-8224-E3672026B26D}" destId="{ED545476-8D7D-4FB5-8D25-1B533E54E1AF}" srcOrd="0" destOrd="0" presId="urn:microsoft.com/office/officeart/2005/8/layout/cycle2"/>
    <dgm:cxn modelId="{7446FC6D-D589-4A5D-8060-BF7DFAC00C6E}" type="presParOf" srcId="{0DEE2C92-30E2-434F-8224-E3672026B26D}" destId="{DE0AA660-DB80-4849-AEED-0324D9473ADB}" srcOrd="1" destOrd="0" presId="urn:microsoft.com/office/officeart/2005/8/layout/cycle2"/>
    <dgm:cxn modelId="{7C75169B-6654-4C84-A836-F28C231FB708}" type="presParOf" srcId="{DE0AA660-DB80-4849-AEED-0324D9473ADB}" destId="{B4C0D03F-6CAF-4F16-8BA7-8AA8F861C910}" srcOrd="0" destOrd="0" presId="urn:microsoft.com/office/officeart/2005/8/layout/cycle2"/>
    <dgm:cxn modelId="{879F1FFF-A210-4887-8EFA-156F02FFEF3A}" type="presParOf" srcId="{0DEE2C92-30E2-434F-8224-E3672026B26D}" destId="{9D9F9133-7AA8-4B63-A037-F25D422D35B2}" srcOrd="2" destOrd="0" presId="urn:microsoft.com/office/officeart/2005/8/layout/cycle2"/>
    <dgm:cxn modelId="{B5ABC094-0DFB-4E24-8FAA-47FDD130EE31}" type="presParOf" srcId="{0DEE2C92-30E2-434F-8224-E3672026B26D}" destId="{BB62032B-7658-4258-943F-C1AC0EE806D8}" srcOrd="3" destOrd="0" presId="urn:microsoft.com/office/officeart/2005/8/layout/cycle2"/>
    <dgm:cxn modelId="{170618A3-67A6-431C-B715-D547CC5FA226}" type="presParOf" srcId="{BB62032B-7658-4258-943F-C1AC0EE806D8}" destId="{3B7E8E4A-D73D-4467-8A75-669DACD80CC9}" srcOrd="0" destOrd="0" presId="urn:microsoft.com/office/officeart/2005/8/layout/cycle2"/>
    <dgm:cxn modelId="{E2CD5E72-B7F8-4444-A00C-01BDC8E1F88B}" type="presParOf" srcId="{0DEE2C92-30E2-434F-8224-E3672026B26D}" destId="{B87F0D8C-B8E1-4A1E-8156-0535DCBF9E09}" srcOrd="4" destOrd="0" presId="urn:microsoft.com/office/officeart/2005/8/layout/cycle2"/>
    <dgm:cxn modelId="{357AAFC5-D4C9-4BF6-ACDB-A9A5F6F49481}" type="presParOf" srcId="{0DEE2C92-30E2-434F-8224-E3672026B26D}" destId="{DED41706-6F9A-4530-AE0B-1F961329113F}" srcOrd="5" destOrd="0" presId="urn:microsoft.com/office/officeart/2005/8/layout/cycle2"/>
    <dgm:cxn modelId="{F6D2F6E3-7342-4025-8052-0D7F35C2AAF0}" type="presParOf" srcId="{DED41706-6F9A-4530-AE0B-1F961329113F}" destId="{94E60FC0-B443-48A3-AD0D-B8A0B95BC81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FE5813F3-D012-414C-9125-E2D5A1C9CDC4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6D4089F4-079B-4BA3-AE2F-0AA02D08E369}">
      <dgm:prSet/>
      <dgm:spPr/>
      <dgm:t>
        <a:bodyPr/>
        <a:lstStyle/>
        <a:p>
          <a:pPr rtl="0"/>
          <a:r>
            <a:rPr lang="en-US" smtClean="0"/>
            <a:t>1. Ndi chifukwa chiyani mgwirizano potumikira mpingo ndi ofunika kwambiri pakati pa atumiki ampingo ndi pa magwo onse a mpingo? (Local and Universal Church)</a:t>
          </a:r>
          <a:endParaRPr lang="en-US"/>
        </a:p>
      </dgm:t>
    </dgm:pt>
    <dgm:pt modelId="{B5551188-ED36-41B2-B7DE-B750E8C37F0C}" type="parTrans" cxnId="{578BA86A-A11E-4A6E-A3E0-C72726BA42C8}">
      <dgm:prSet/>
      <dgm:spPr/>
      <dgm:t>
        <a:bodyPr/>
        <a:lstStyle/>
        <a:p>
          <a:endParaRPr lang="en-US"/>
        </a:p>
      </dgm:t>
    </dgm:pt>
    <dgm:pt modelId="{A6D4847F-1CDF-4834-A36E-DB4CC3411315}" type="sibTrans" cxnId="{578BA86A-A11E-4A6E-A3E0-C72726BA42C8}">
      <dgm:prSet/>
      <dgm:spPr/>
      <dgm:t>
        <a:bodyPr/>
        <a:lstStyle/>
        <a:p>
          <a:endParaRPr lang="en-US"/>
        </a:p>
      </dgm:t>
    </dgm:pt>
    <dgm:pt modelId="{DF6F6DC2-7B42-4FF7-801B-2E216F658EC3}">
      <dgm:prSet/>
      <dgm:spPr/>
      <dgm:t>
        <a:bodyPr/>
        <a:lstStyle/>
        <a:p>
          <a:pPr rtl="0"/>
          <a:r>
            <a:rPr lang="en-US" smtClean="0"/>
            <a:t>2. Pali mgwirizano otani udindo wa utumiki omwe akhristu ali nawo ndi ulendo wa synod mpingo wathu ukukondwerera zaka ziwirizi?</a:t>
          </a:r>
          <a:endParaRPr lang="en-US"/>
        </a:p>
      </dgm:t>
    </dgm:pt>
    <dgm:pt modelId="{9297224F-8402-4D5F-960A-E4B6D1B44742}" type="parTrans" cxnId="{C9C062DC-2CDA-4C27-9BFE-2AEDE77CF1EB}">
      <dgm:prSet/>
      <dgm:spPr/>
      <dgm:t>
        <a:bodyPr/>
        <a:lstStyle/>
        <a:p>
          <a:endParaRPr lang="en-US"/>
        </a:p>
      </dgm:t>
    </dgm:pt>
    <dgm:pt modelId="{AF5F9FC7-693A-4C1C-A2A0-D43421A41272}" type="sibTrans" cxnId="{C9C062DC-2CDA-4C27-9BFE-2AEDE77CF1EB}">
      <dgm:prSet/>
      <dgm:spPr/>
      <dgm:t>
        <a:bodyPr/>
        <a:lstStyle/>
        <a:p>
          <a:endParaRPr lang="en-US"/>
        </a:p>
      </dgm:t>
    </dgm:pt>
    <dgm:pt modelId="{426CC658-C510-4C18-8CD1-F1F4A777A9A3}">
      <dgm:prSet/>
      <dgm:spPr/>
      <dgm:t>
        <a:bodyPr/>
        <a:lstStyle/>
        <a:p>
          <a:pPr rtl="0"/>
          <a:r>
            <a:rPr lang="en-US" dirty="0" smtClean="0"/>
            <a:t>3. </a:t>
          </a:r>
          <a:r>
            <a:rPr lang="en-US" dirty="0" err="1" smtClean="0"/>
            <a:t>Monga</a:t>
          </a:r>
          <a:r>
            <a:rPr lang="en-US" dirty="0" smtClean="0"/>
            <a:t> </a:t>
          </a:r>
          <a:r>
            <a:rPr lang="en-US" dirty="0" err="1" smtClean="0"/>
            <a:t>Ophunzira</a:t>
          </a:r>
          <a:r>
            <a:rPr lang="en-US" dirty="0" smtClean="0"/>
            <a:t> </a:t>
          </a:r>
          <a:r>
            <a:rPr lang="en-US" dirty="0" err="1" smtClean="0"/>
            <a:t>awiri</a:t>
          </a:r>
          <a:r>
            <a:rPr lang="en-US" dirty="0" smtClean="0"/>
            <a:t> </a:t>
          </a:r>
          <a:r>
            <a:rPr lang="en-US" dirty="0" err="1" smtClean="0"/>
            <a:t>aja</a:t>
          </a:r>
          <a:r>
            <a:rPr lang="en-US" dirty="0" smtClean="0"/>
            <a:t> </a:t>
          </a:r>
          <a:r>
            <a:rPr lang="en-US" dirty="0" err="1" smtClean="0"/>
            <a:t>tikuona</a:t>
          </a:r>
          <a:r>
            <a:rPr lang="en-US" dirty="0" smtClean="0"/>
            <a:t> </a:t>
          </a:r>
          <a:r>
            <a:rPr lang="en-US" dirty="0" err="1" smtClean="0"/>
            <a:t>kuti</a:t>
          </a:r>
          <a:r>
            <a:rPr lang="en-US" dirty="0" smtClean="0"/>
            <a:t> </a:t>
          </a:r>
          <a:r>
            <a:rPr lang="en-US" dirty="0" err="1" smtClean="0"/>
            <a:t>mkofunika</a:t>
          </a:r>
          <a:r>
            <a:rPr lang="en-US" dirty="0" smtClean="0"/>
            <a:t> </a:t>
          </a:r>
          <a:r>
            <a:rPr lang="en-US" dirty="0" err="1" smtClean="0"/>
            <a:t>bwanji</a:t>
          </a:r>
          <a:r>
            <a:rPr lang="en-US" dirty="0" smtClean="0"/>
            <a:t> </a:t>
          </a:r>
          <a:r>
            <a:rPr lang="en-US" dirty="0" err="1" smtClean="0"/>
            <a:t>kuti</a:t>
          </a:r>
          <a:r>
            <a:rPr lang="en-US" dirty="0" smtClean="0"/>
            <a:t> </a:t>
          </a:r>
          <a:r>
            <a:rPr lang="en-US" dirty="0" err="1" smtClean="0"/>
            <a:t>tidzimvetsera</a:t>
          </a:r>
          <a:r>
            <a:rPr lang="en-US" dirty="0" smtClean="0"/>
            <a:t> </a:t>
          </a:r>
          <a:r>
            <a:rPr lang="en-US" dirty="0" err="1" smtClean="0"/>
            <a:t>Ambuye</a:t>
          </a:r>
          <a:r>
            <a:rPr lang="en-US" dirty="0" smtClean="0"/>
            <a:t> </a:t>
          </a:r>
          <a:r>
            <a:rPr lang="en-US" dirty="0" err="1" smtClean="0"/>
            <a:t>owuka</a:t>
          </a:r>
          <a:r>
            <a:rPr lang="en-US" dirty="0" smtClean="0"/>
            <a:t> </a:t>
          </a:r>
          <a:r>
            <a:rPr lang="en-US" dirty="0" err="1" smtClean="0"/>
            <a:t>kwa</a:t>
          </a:r>
          <a:r>
            <a:rPr lang="en-US" dirty="0" smtClean="0"/>
            <a:t> </a:t>
          </a:r>
          <a:r>
            <a:rPr lang="en-US" dirty="0" err="1" smtClean="0"/>
            <a:t>akufa</a:t>
          </a:r>
          <a:r>
            <a:rPr lang="en-US" dirty="0" smtClean="0"/>
            <a:t>?</a:t>
          </a:r>
          <a:endParaRPr lang="en-US" dirty="0"/>
        </a:p>
      </dgm:t>
    </dgm:pt>
    <dgm:pt modelId="{68EED07D-7F00-482A-941C-A79878199B4F}" type="parTrans" cxnId="{0F6DE212-9A1E-49D9-A844-7381CEDD5BD3}">
      <dgm:prSet/>
      <dgm:spPr/>
      <dgm:t>
        <a:bodyPr/>
        <a:lstStyle/>
        <a:p>
          <a:endParaRPr lang="en-US"/>
        </a:p>
      </dgm:t>
    </dgm:pt>
    <dgm:pt modelId="{1DB6DBF5-19A2-4D69-8DE0-67892FC1C0F8}" type="sibTrans" cxnId="{0F6DE212-9A1E-49D9-A844-7381CEDD5BD3}">
      <dgm:prSet/>
      <dgm:spPr/>
      <dgm:t>
        <a:bodyPr/>
        <a:lstStyle/>
        <a:p>
          <a:endParaRPr lang="en-US"/>
        </a:p>
      </dgm:t>
    </dgm:pt>
    <dgm:pt modelId="{60ADADFB-9B3C-4C8B-A585-C2C2BFA3E458}" type="pres">
      <dgm:prSet presAssocID="{FE5813F3-D012-414C-9125-E2D5A1C9CDC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D45A092-D9D8-4491-BB4C-41F4E8497602}" type="pres">
      <dgm:prSet presAssocID="{6D4089F4-079B-4BA3-AE2F-0AA02D08E369}" presName="root" presStyleCnt="0"/>
      <dgm:spPr/>
    </dgm:pt>
    <dgm:pt modelId="{30A1AC52-C0E7-4793-9A35-B516A0B3552F}" type="pres">
      <dgm:prSet presAssocID="{6D4089F4-079B-4BA3-AE2F-0AA02D08E369}" presName="rootComposite" presStyleCnt="0"/>
      <dgm:spPr/>
    </dgm:pt>
    <dgm:pt modelId="{12895555-B43A-4B57-B74A-DA989A7F5200}" type="pres">
      <dgm:prSet presAssocID="{6D4089F4-079B-4BA3-AE2F-0AA02D08E369}" presName="rootText" presStyleLbl="node1" presStyleIdx="0" presStyleCnt="3" custScaleX="117586" custScaleY="184495"/>
      <dgm:spPr/>
      <dgm:t>
        <a:bodyPr/>
        <a:lstStyle/>
        <a:p>
          <a:endParaRPr lang="en-US"/>
        </a:p>
      </dgm:t>
    </dgm:pt>
    <dgm:pt modelId="{8D012AC3-7915-41D7-A67E-C91F21A8830A}" type="pres">
      <dgm:prSet presAssocID="{6D4089F4-079B-4BA3-AE2F-0AA02D08E369}" presName="rootConnector" presStyleLbl="node1" presStyleIdx="0" presStyleCnt="3"/>
      <dgm:spPr/>
      <dgm:t>
        <a:bodyPr/>
        <a:lstStyle/>
        <a:p>
          <a:endParaRPr lang="en-US"/>
        </a:p>
      </dgm:t>
    </dgm:pt>
    <dgm:pt modelId="{66EA95DA-FDCD-4710-AE51-00CC08AE0F62}" type="pres">
      <dgm:prSet presAssocID="{6D4089F4-079B-4BA3-AE2F-0AA02D08E369}" presName="childShape" presStyleCnt="0"/>
      <dgm:spPr/>
    </dgm:pt>
    <dgm:pt modelId="{997A3933-3ABB-4DB0-8679-FE88A8A5BF30}" type="pres">
      <dgm:prSet presAssocID="{DF6F6DC2-7B42-4FF7-801B-2E216F658EC3}" presName="root" presStyleCnt="0"/>
      <dgm:spPr/>
    </dgm:pt>
    <dgm:pt modelId="{4B786A61-9F3C-481E-8F2D-E94F3A1D0F56}" type="pres">
      <dgm:prSet presAssocID="{DF6F6DC2-7B42-4FF7-801B-2E216F658EC3}" presName="rootComposite" presStyleCnt="0"/>
      <dgm:spPr/>
    </dgm:pt>
    <dgm:pt modelId="{A73623B5-BC81-4169-AE79-B03A3FA5990C}" type="pres">
      <dgm:prSet presAssocID="{DF6F6DC2-7B42-4FF7-801B-2E216F658EC3}" presName="rootText" presStyleLbl="node1" presStyleIdx="1" presStyleCnt="3" custScaleX="111339" custScaleY="185590"/>
      <dgm:spPr/>
      <dgm:t>
        <a:bodyPr/>
        <a:lstStyle/>
        <a:p>
          <a:endParaRPr lang="en-US"/>
        </a:p>
      </dgm:t>
    </dgm:pt>
    <dgm:pt modelId="{E1507BDB-3964-4C25-B60E-8FD5924C245C}" type="pres">
      <dgm:prSet presAssocID="{DF6F6DC2-7B42-4FF7-801B-2E216F658EC3}" presName="rootConnector" presStyleLbl="node1" presStyleIdx="1" presStyleCnt="3"/>
      <dgm:spPr/>
      <dgm:t>
        <a:bodyPr/>
        <a:lstStyle/>
        <a:p>
          <a:endParaRPr lang="en-US"/>
        </a:p>
      </dgm:t>
    </dgm:pt>
    <dgm:pt modelId="{752BAD27-063B-4934-8EF5-A19D5D1373F1}" type="pres">
      <dgm:prSet presAssocID="{DF6F6DC2-7B42-4FF7-801B-2E216F658EC3}" presName="childShape" presStyleCnt="0"/>
      <dgm:spPr/>
    </dgm:pt>
    <dgm:pt modelId="{D742EA02-BD18-4CE2-A0E7-1F527FBC8C75}" type="pres">
      <dgm:prSet presAssocID="{426CC658-C510-4C18-8CD1-F1F4A777A9A3}" presName="root" presStyleCnt="0"/>
      <dgm:spPr/>
    </dgm:pt>
    <dgm:pt modelId="{1F45E907-E13F-43C5-B4EE-6373080AF5F5}" type="pres">
      <dgm:prSet presAssocID="{426CC658-C510-4C18-8CD1-F1F4A777A9A3}" presName="rootComposite" presStyleCnt="0"/>
      <dgm:spPr/>
    </dgm:pt>
    <dgm:pt modelId="{F2C3929E-ECAC-4D91-8261-68AC7D99A3FD}" type="pres">
      <dgm:prSet presAssocID="{426CC658-C510-4C18-8CD1-F1F4A777A9A3}" presName="rootText" presStyleLbl="node1" presStyleIdx="2" presStyleCnt="3" custScaleX="109881" custScaleY="190862"/>
      <dgm:spPr/>
      <dgm:t>
        <a:bodyPr/>
        <a:lstStyle/>
        <a:p>
          <a:endParaRPr lang="en-US"/>
        </a:p>
      </dgm:t>
    </dgm:pt>
    <dgm:pt modelId="{62E135FC-8F39-4E28-8ABC-D0C737BDCA55}" type="pres">
      <dgm:prSet presAssocID="{426CC658-C510-4C18-8CD1-F1F4A777A9A3}" presName="rootConnector" presStyleLbl="node1" presStyleIdx="2" presStyleCnt="3"/>
      <dgm:spPr/>
      <dgm:t>
        <a:bodyPr/>
        <a:lstStyle/>
        <a:p>
          <a:endParaRPr lang="en-US"/>
        </a:p>
      </dgm:t>
    </dgm:pt>
    <dgm:pt modelId="{FB6596B6-F796-41BF-9DDF-2E0C85DF7B92}" type="pres">
      <dgm:prSet presAssocID="{426CC658-C510-4C18-8CD1-F1F4A777A9A3}" presName="childShape" presStyleCnt="0"/>
      <dgm:spPr/>
    </dgm:pt>
  </dgm:ptLst>
  <dgm:cxnLst>
    <dgm:cxn modelId="{578BA86A-A11E-4A6E-A3E0-C72726BA42C8}" srcId="{FE5813F3-D012-414C-9125-E2D5A1C9CDC4}" destId="{6D4089F4-079B-4BA3-AE2F-0AA02D08E369}" srcOrd="0" destOrd="0" parTransId="{B5551188-ED36-41B2-B7DE-B750E8C37F0C}" sibTransId="{A6D4847F-1CDF-4834-A36E-DB4CC3411315}"/>
    <dgm:cxn modelId="{945FC6AB-0273-49BB-9419-59F49D1733C7}" type="presOf" srcId="{6D4089F4-079B-4BA3-AE2F-0AA02D08E369}" destId="{12895555-B43A-4B57-B74A-DA989A7F5200}" srcOrd="0" destOrd="0" presId="urn:microsoft.com/office/officeart/2005/8/layout/hierarchy3"/>
    <dgm:cxn modelId="{DE47B3AF-3035-4C7D-8507-D4DD1A6881EA}" type="presOf" srcId="{DF6F6DC2-7B42-4FF7-801B-2E216F658EC3}" destId="{E1507BDB-3964-4C25-B60E-8FD5924C245C}" srcOrd="1" destOrd="0" presId="urn:microsoft.com/office/officeart/2005/8/layout/hierarchy3"/>
    <dgm:cxn modelId="{C9C062DC-2CDA-4C27-9BFE-2AEDE77CF1EB}" srcId="{FE5813F3-D012-414C-9125-E2D5A1C9CDC4}" destId="{DF6F6DC2-7B42-4FF7-801B-2E216F658EC3}" srcOrd="1" destOrd="0" parTransId="{9297224F-8402-4D5F-960A-E4B6D1B44742}" sibTransId="{AF5F9FC7-693A-4C1C-A2A0-D43421A41272}"/>
    <dgm:cxn modelId="{0F6DE212-9A1E-49D9-A844-7381CEDD5BD3}" srcId="{FE5813F3-D012-414C-9125-E2D5A1C9CDC4}" destId="{426CC658-C510-4C18-8CD1-F1F4A777A9A3}" srcOrd="2" destOrd="0" parTransId="{68EED07D-7F00-482A-941C-A79878199B4F}" sibTransId="{1DB6DBF5-19A2-4D69-8DE0-67892FC1C0F8}"/>
    <dgm:cxn modelId="{0BFE1A13-D7D4-4068-AD44-7A61C458D2EA}" type="presOf" srcId="{426CC658-C510-4C18-8CD1-F1F4A777A9A3}" destId="{62E135FC-8F39-4E28-8ABC-D0C737BDCA55}" srcOrd="1" destOrd="0" presId="urn:microsoft.com/office/officeart/2005/8/layout/hierarchy3"/>
    <dgm:cxn modelId="{BBCAEFE2-95BD-49F8-A94E-C344D2C74FFF}" type="presOf" srcId="{FE5813F3-D012-414C-9125-E2D5A1C9CDC4}" destId="{60ADADFB-9B3C-4C8B-A585-C2C2BFA3E458}" srcOrd="0" destOrd="0" presId="urn:microsoft.com/office/officeart/2005/8/layout/hierarchy3"/>
    <dgm:cxn modelId="{CD326A3E-94BE-4E88-BF50-3433D96B84CB}" type="presOf" srcId="{DF6F6DC2-7B42-4FF7-801B-2E216F658EC3}" destId="{A73623B5-BC81-4169-AE79-B03A3FA5990C}" srcOrd="0" destOrd="0" presId="urn:microsoft.com/office/officeart/2005/8/layout/hierarchy3"/>
    <dgm:cxn modelId="{DB42A591-5EF0-4C0C-9B65-E8BF1F7318F7}" type="presOf" srcId="{426CC658-C510-4C18-8CD1-F1F4A777A9A3}" destId="{F2C3929E-ECAC-4D91-8261-68AC7D99A3FD}" srcOrd="0" destOrd="0" presId="urn:microsoft.com/office/officeart/2005/8/layout/hierarchy3"/>
    <dgm:cxn modelId="{758E7D11-E16D-4A3A-920D-D7941CE58DC5}" type="presOf" srcId="{6D4089F4-079B-4BA3-AE2F-0AA02D08E369}" destId="{8D012AC3-7915-41D7-A67E-C91F21A8830A}" srcOrd="1" destOrd="0" presId="urn:microsoft.com/office/officeart/2005/8/layout/hierarchy3"/>
    <dgm:cxn modelId="{42F067FC-49A3-411E-9E95-67F585AA6A0E}" type="presParOf" srcId="{60ADADFB-9B3C-4C8B-A585-C2C2BFA3E458}" destId="{6D45A092-D9D8-4491-BB4C-41F4E8497602}" srcOrd="0" destOrd="0" presId="urn:microsoft.com/office/officeart/2005/8/layout/hierarchy3"/>
    <dgm:cxn modelId="{436C4D99-5B97-4C0C-9BDE-3D2E16D7C8DE}" type="presParOf" srcId="{6D45A092-D9D8-4491-BB4C-41F4E8497602}" destId="{30A1AC52-C0E7-4793-9A35-B516A0B3552F}" srcOrd="0" destOrd="0" presId="urn:microsoft.com/office/officeart/2005/8/layout/hierarchy3"/>
    <dgm:cxn modelId="{9DD66D0A-8610-4B54-BAA8-7915A81A7BBB}" type="presParOf" srcId="{30A1AC52-C0E7-4793-9A35-B516A0B3552F}" destId="{12895555-B43A-4B57-B74A-DA989A7F5200}" srcOrd="0" destOrd="0" presId="urn:microsoft.com/office/officeart/2005/8/layout/hierarchy3"/>
    <dgm:cxn modelId="{39D65FAE-98D4-40D2-B8E0-315F250EBCD7}" type="presParOf" srcId="{30A1AC52-C0E7-4793-9A35-B516A0B3552F}" destId="{8D012AC3-7915-41D7-A67E-C91F21A8830A}" srcOrd="1" destOrd="0" presId="urn:microsoft.com/office/officeart/2005/8/layout/hierarchy3"/>
    <dgm:cxn modelId="{D845B20A-C50C-44E5-893E-9D13DAE0D4FB}" type="presParOf" srcId="{6D45A092-D9D8-4491-BB4C-41F4E8497602}" destId="{66EA95DA-FDCD-4710-AE51-00CC08AE0F62}" srcOrd="1" destOrd="0" presId="urn:microsoft.com/office/officeart/2005/8/layout/hierarchy3"/>
    <dgm:cxn modelId="{1C376D8A-370E-4084-A333-7174484F0F53}" type="presParOf" srcId="{60ADADFB-9B3C-4C8B-A585-C2C2BFA3E458}" destId="{997A3933-3ABB-4DB0-8679-FE88A8A5BF30}" srcOrd="1" destOrd="0" presId="urn:microsoft.com/office/officeart/2005/8/layout/hierarchy3"/>
    <dgm:cxn modelId="{A3AC0ECD-A80C-47D1-B767-C75501221539}" type="presParOf" srcId="{997A3933-3ABB-4DB0-8679-FE88A8A5BF30}" destId="{4B786A61-9F3C-481E-8F2D-E94F3A1D0F56}" srcOrd="0" destOrd="0" presId="urn:microsoft.com/office/officeart/2005/8/layout/hierarchy3"/>
    <dgm:cxn modelId="{609DACE4-8004-44ED-B459-615343D1F3C5}" type="presParOf" srcId="{4B786A61-9F3C-481E-8F2D-E94F3A1D0F56}" destId="{A73623B5-BC81-4169-AE79-B03A3FA5990C}" srcOrd="0" destOrd="0" presId="urn:microsoft.com/office/officeart/2005/8/layout/hierarchy3"/>
    <dgm:cxn modelId="{E6318A5F-8E3F-45B3-9BDD-6BE2BE5849B7}" type="presParOf" srcId="{4B786A61-9F3C-481E-8F2D-E94F3A1D0F56}" destId="{E1507BDB-3964-4C25-B60E-8FD5924C245C}" srcOrd="1" destOrd="0" presId="urn:microsoft.com/office/officeart/2005/8/layout/hierarchy3"/>
    <dgm:cxn modelId="{AF3B6248-49BE-4E36-A003-0B31744B9917}" type="presParOf" srcId="{997A3933-3ABB-4DB0-8679-FE88A8A5BF30}" destId="{752BAD27-063B-4934-8EF5-A19D5D1373F1}" srcOrd="1" destOrd="0" presId="urn:microsoft.com/office/officeart/2005/8/layout/hierarchy3"/>
    <dgm:cxn modelId="{B6D0A52D-02DD-40D4-8F0D-4417C20CCA3E}" type="presParOf" srcId="{60ADADFB-9B3C-4C8B-A585-C2C2BFA3E458}" destId="{D742EA02-BD18-4CE2-A0E7-1F527FBC8C75}" srcOrd="2" destOrd="0" presId="urn:microsoft.com/office/officeart/2005/8/layout/hierarchy3"/>
    <dgm:cxn modelId="{55DD62C0-4D76-4539-B9D3-950226702CF4}" type="presParOf" srcId="{D742EA02-BD18-4CE2-A0E7-1F527FBC8C75}" destId="{1F45E907-E13F-43C5-B4EE-6373080AF5F5}" srcOrd="0" destOrd="0" presId="urn:microsoft.com/office/officeart/2005/8/layout/hierarchy3"/>
    <dgm:cxn modelId="{3A3CCCAC-3228-4A56-B733-58F8FCD62A1C}" type="presParOf" srcId="{1F45E907-E13F-43C5-B4EE-6373080AF5F5}" destId="{F2C3929E-ECAC-4D91-8261-68AC7D99A3FD}" srcOrd="0" destOrd="0" presId="urn:microsoft.com/office/officeart/2005/8/layout/hierarchy3"/>
    <dgm:cxn modelId="{12B5C160-BE12-4F49-A1A1-F3A4E63B2F34}" type="presParOf" srcId="{1F45E907-E13F-43C5-B4EE-6373080AF5F5}" destId="{62E135FC-8F39-4E28-8ABC-D0C737BDCA55}" srcOrd="1" destOrd="0" presId="urn:microsoft.com/office/officeart/2005/8/layout/hierarchy3"/>
    <dgm:cxn modelId="{6BE13E5D-94BF-4FA1-96D9-4D373B7DCF42}" type="presParOf" srcId="{D742EA02-BD18-4CE2-A0E7-1F527FBC8C75}" destId="{FB6596B6-F796-41BF-9DDF-2E0C85DF7B9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F3B78894-7057-4C43-9985-8420F28B9907}" type="doc">
      <dgm:prSet loTypeId="urn:microsoft.com/office/officeart/2005/8/layout/hList7#1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10E1682-0702-42F8-9611-8732DC970A55}">
      <dgm:prSet/>
      <dgm:spPr/>
      <dgm:t>
        <a:bodyPr/>
        <a:lstStyle/>
        <a:p>
          <a:pPr rtl="0"/>
          <a:r>
            <a:rPr lang="en-US" smtClean="0"/>
            <a:t>Monga ophunzira awiri aja a ku Emmaus adafotokozera anthu ena zomwe zidachitika pa njira paja (cf. Luka 24:35), nafenso tidzayenera kufalitsa mwachimwemwe za Khristu Ambuye, moyo wake, kusauka kwake, imfa ndi kuuka kwake ndiponso zodabwitsa zomwe chikondi chake chakwaniritsa m’miyoyo yathu.</a:t>
          </a:r>
          <a:endParaRPr lang="en-US"/>
        </a:p>
      </dgm:t>
    </dgm:pt>
    <dgm:pt modelId="{9DF3B8FA-6849-4C7D-B552-C99C3DEB7052}" type="parTrans" cxnId="{5B6826C9-426A-4EB6-93D7-289CFCF8AB59}">
      <dgm:prSet/>
      <dgm:spPr/>
      <dgm:t>
        <a:bodyPr/>
        <a:lstStyle/>
        <a:p>
          <a:endParaRPr lang="en-US"/>
        </a:p>
      </dgm:t>
    </dgm:pt>
    <dgm:pt modelId="{ECFA1B5D-12E6-49B3-8A69-A80C1936941D}" type="sibTrans" cxnId="{5B6826C9-426A-4EB6-93D7-289CFCF8AB59}">
      <dgm:prSet/>
      <dgm:spPr/>
      <dgm:t>
        <a:bodyPr/>
        <a:lstStyle/>
        <a:p>
          <a:endParaRPr lang="en-US"/>
        </a:p>
      </dgm:t>
    </dgm:pt>
    <dgm:pt modelId="{20EE30C2-5D58-411D-8CC8-DE9F5DDE2DA8}">
      <dgm:prSet/>
      <dgm:spPr/>
      <dgm:t>
        <a:bodyPr/>
        <a:lstStyle/>
        <a:p>
          <a:pPr rtl="0"/>
          <a:r>
            <a:rPr lang="en-US" smtClean="0"/>
            <a:t>Motero, tiyeni tinyamuke, mounikiridwa ndi kukumana kwathu ndi Ambuye wouka kwa akufa motsogozedwa ndi Mzimu Woyera. </a:t>
          </a:r>
          <a:endParaRPr lang="en-US"/>
        </a:p>
      </dgm:t>
    </dgm:pt>
    <dgm:pt modelId="{F1D18306-4F8E-4320-80AB-55D16215BED9}" type="parTrans" cxnId="{8C3DFA14-C9F1-4EE7-905E-EA6C53CF35E3}">
      <dgm:prSet/>
      <dgm:spPr/>
      <dgm:t>
        <a:bodyPr/>
        <a:lstStyle/>
        <a:p>
          <a:endParaRPr lang="en-US"/>
        </a:p>
      </dgm:t>
    </dgm:pt>
    <dgm:pt modelId="{7468FF47-C7B8-4B01-8342-A1C1BA986098}" type="sibTrans" cxnId="{8C3DFA14-C9F1-4EE7-905E-EA6C53CF35E3}">
      <dgm:prSet/>
      <dgm:spPr/>
      <dgm:t>
        <a:bodyPr/>
        <a:lstStyle/>
        <a:p>
          <a:endParaRPr lang="en-US"/>
        </a:p>
      </dgm:t>
    </dgm:pt>
    <dgm:pt modelId="{F098B6F5-A92E-45DE-9FFB-37DEEC99E63F}" type="pres">
      <dgm:prSet presAssocID="{F3B78894-7057-4C43-9985-8420F28B990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13B351-5736-4B33-A0E1-390E1DD72317}" type="pres">
      <dgm:prSet presAssocID="{F3B78894-7057-4C43-9985-8420F28B9907}" presName="fgShape" presStyleLbl="fgShp" presStyleIdx="0" presStyleCnt="1"/>
      <dgm:spPr/>
    </dgm:pt>
    <dgm:pt modelId="{262DF29A-AFC6-4F6C-BC65-398E74D446A2}" type="pres">
      <dgm:prSet presAssocID="{F3B78894-7057-4C43-9985-8420F28B9907}" presName="linComp" presStyleCnt="0"/>
      <dgm:spPr/>
    </dgm:pt>
    <dgm:pt modelId="{1166C9FE-A355-4B5F-86D0-8D547F220686}" type="pres">
      <dgm:prSet presAssocID="{010E1682-0702-42F8-9611-8732DC970A55}" presName="compNode" presStyleCnt="0"/>
      <dgm:spPr/>
    </dgm:pt>
    <dgm:pt modelId="{888483ED-4348-45C1-AF55-556D1A812923}" type="pres">
      <dgm:prSet presAssocID="{010E1682-0702-42F8-9611-8732DC970A55}" presName="bkgdShape" presStyleLbl="node1" presStyleIdx="0" presStyleCnt="2"/>
      <dgm:spPr/>
      <dgm:t>
        <a:bodyPr/>
        <a:lstStyle/>
        <a:p>
          <a:endParaRPr lang="en-US"/>
        </a:p>
      </dgm:t>
    </dgm:pt>
    <dgm:pt modelId="{E28AB166-49EC-490C-9BF2-C88D87226321}" type="pres">
      <dgm:prSet presAssocID="{010E1682-0702-42F8-9611-8732DC970A55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0C731F-71D4-4A10-BD96-EBD0C1DF164D}" type="pres">
      <dgm:prSet presAssocID="{010E1682-0702-42F8-9611-8732DC970A55}" presName="invisiNode" presStyleLbl="node1" presStyleIdx="0" presStyleCnt="2"/>
      <dgm:spPr/>
    </dgm:pt>
    <dgm:pt modelId="{F1D16B85-7AB5-448D-B23A-A754F9B64C5E}" type="pres">
      <dgm:prSet presAssocID="{010E1682-0702-42F8-9611-8732DC970A55}" presName="imagNode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F3F68BC-53E0-4B5D-85A7-6557194F1CAF}" type="pres">
      <dgm:prSet presAssocID="{ECFA1B5D-12E6-49B3-8A69-A80C1936941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F390348-80D7-41CB-B8F6-E3D69D615101}" type="pres">
      <dgm:prSet presAssocID="{20EE30C2-5D58-411D-8CC8-DE9F5DDE2DA8}" presName="compNode" presStyleCnt="0"/>
      <dgm:spPr/>
    </dgm:pt>
    <dgm:pt modelId="{088B03E9-3E87-42AA-BD7A-80B74E9ACED2}" type="pres">
      <dgm:prSet presAssocID="{20EE30C2-5D58-411D-8CC8-DE9F5DDE2DA8}" presName="bkgdShape" presStyleLbl="node1" presStyleIdx="1" presStyleCnt="2"/>
      <dgm:spPr/>
      <dgm:t>
        <a:bodyPr/>
        <a:lstStyle/>
        <a:p>
          <a:endParaRPr lang="en-US"/>
        </a:p>
      </dgm:t>
    </dgm:pt>
    <dgm:pt modelId="{9FEF2A2A-19AB-4419-92B4-07BBDC016C8D}" type="pres">
      <dgm:prSet presAssocID="{20EE30C2-5D58-411D-8CC8-DE9F5DDE2DA8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C364E9-F9B8-4985-9815-EA3B5878504B}" type="pres">
      <dgm:prSet presAssocID="{20EE30C2-5D58-411D-8CC8-DE9F5DDE2DA8}" presName="invisiNode" presStyleLbl="node1" presStyleIdx="1" presStyleCnt="2"/>
      <dgm:spPr/>
    </dgm:pt>
    <dgm:pt modelId="{EA0EBF44-C801-417F-9158-B619244D7752}" type="pres">
      <dgm:prSet presAssocID="{20EE30C2-5D58-411D-8CC8-DE9F5DDE2DA8}" presName="imagNode" presStyleLbl="fgImgPlace1" presStyleIdx="1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03A75F71-7CCE-43A0-895E-D7DF4A1973F8}" type="presOf" srcId="{F3B78894-7057-4C43-9985-8420F28B9907}" destId="{F098B6F5-A92E-45DE-9FFB-37DEEC99E63F}" srcOrd="0" destOrd="0" presId="urn:microsoft.com/office/officeart/2005/8/layout/hList7#13"/>
    <dgm:cxn modelId="{5B6826C9-426A-4EB6-93D7-289CFCF8AB59}" srcId="{F3B78894-7057-4C43-9985-8420F28B9907}" destId="{010E1682-0702-42F8-9611-8732DC970A55}" srcOrd="0" destOrd="0" parTransId="{9DF3B8FA-6849-4C7D-B552-C99C3DEB7052}" sibTransId="{ECFA1B5D-12E6-49B3-8A69-A80C1936941D}"/>
    <dgm:cxn modelId="{3577142B-14E1-4165-A27D-4B084C711F63}" type="presOf" srcId="{ECFA1B5D-12E6-49B3-8A69-A80C1936941D}" destId="{6F3F68BC-53E0-4B5D-85A7-6557194F1CAF}" srcOrd="0" destOrd="0" presId="urn:microsoft.com/office/officeart/2005/8/layout/hList7#13"/>
    <dgm:cxn modelId="{5B134FE0-C5BC-48C8-9F6D-B1C585085828}" type="presOf" srcId="{20EE30C2-5D58-411D-8CC8-DE9F5DDE2DA8}" destId="{9FEF2A2A-19AB-4419-92B4-07BBDC016C8D}" srcOrd="1" destOrd="0" presId="urn:microsoft.com/office/officeart/2005/8/layout/hList7#13"/>
    <dgm:cxn modelId="{E3EE9BC4-F404-4D11-B892-50E2C805C741}" type="presOf" srcId="{20EE30C2-5D58-411D-8CC8-DE9F5DDE2DA8}" destId="{088B03E9-3E87-42AA-BD7A-80B74E9ACED2}" srcOrd="0" destOrd="0" presId="urn:microsoft.com/office/officeart/2005/8/layout/hList7#13"/>
    <dgm:cxn modelId="{8C3DFA14-C9F1-4EE7-905E-EA6C53CF35E3}" srcId="{F3B78894-7057-4C43-9985-8420F28B9907}" destId="{20EE30C2-5D58-411D-8CC8-DE9F5DDE2DA8}" srcOrd="1" destOrd="0" parTransId="{F1D18306-4F8E-4320-80AB-55D16215BED9}" sibTransId="{7468FF47-C7B8-4B01-8342-A1C1BA986098}"/>
    <dgm:cxn modelId="{9F811F80-BC76-4A97-85FD-66B8B9234BAA}" type="presOf" srcId="{010E1682-0702-42F8-9611-8732DC970A55}" destId="{888483ED-4348-45C1-AF55-556D1A812923}" srcOrd="0" destOrd="0" presId="urn:microsoft.com/office/officeart/2005/8/layout/hList7#13"/>
    <dgm:cxn modelId="{8C46F185-3B0B-4624-A3CE-6C4589B4BE03}" type="presOf" srcId="{010E1682-0702-42F8-9611-8732DC970A55}" destId="{E28AB166-49EC-490C-9BF2-C88D87226321}" srcOrd="1" destOrd="0" presId="urn:microsoft.com/office/officeart/2005/8/layout/hList7#13"/>
    <dgm:cxn modelId="{E7299587-4B42-4E2D-A5EA-DF438358247E}" type="presParOf" srcId="{F098B6F5-A92E-45DE-9FFB-37DEEC99E63F}" destId="{6813B351-5736-4B33-A0E1-390E1DD72317}" srcOrd="0" destOrd="0" presId="urn:microsoft.com/office/officeart/2005/8/layout/hList7#13"/>
    <dgm:cxn modelId="{5B94B53F-F6AE-4875-8EEE-B7A912899980}" type="presParOf" srcId="{F098B6F5-A92E-45DE-9FFB-37DEEC99E63F}" destId="{262DF29A-AFC6-4F6C-BC65-398E74D446A2}" srcOrd="1" destOrd="0" presId="urn:microsoft.com/office/officeart/2005/8/layout/hList7#13"/>
    <dgm:cxn modelId="{D0216164-1871-4A77-9A15-51B41FCFA4C3}" type="presParOf" srcId="{262DF29A-AFC6-4F6C-BC65-398E74D446A2}" destId="{1166C9FE-A355-4B5F-86D0-8D547F220686}" srcOrd="0" destOrd="0" presId="urn:microsoft.com/office/officeart/2005/8/layout/hList7#13"/>
    <dgm:cxn modelId="{68811E18-4EAE-422A-ABA1-BB72CC718EE4}" type="presParOf" srcId="{1166C9FE-A355-4B5F-86D0-8D547F220686}" destId="{888483ED-4348-45C1-AF55-556D1A812923}" srcOrd="0" destOrd="0" presId="urn:microsoft.com/office/officeart/2005/8/layout/hList7#13"/>
    <dgm:cxn modelId="{49431401-45CC-464A-A720-68070566326F}" type="presParOf" srcId="{1166C9FE-A355-4B5F-86D0-8D547F220686}" destId="{E28AB166-49EC-490C-9BF2-C88D87226321}" srcOrd="1" destOrd="0" presId="urn:microsoft.com/office/officeart/2005/8/layout/hList7#13"/>
    <dgm:cxn modelId="{E03CC832-081E-41EA-8F4D-7970E06E9A02}" type="presParOf" srcId="{1166C9FE-A355-4B5F-86D0-8D547F220686}" destId="{7D0C731F-71D4-4A10-BD96-EBD0C1DF164D}" srcOrd="2" destOrd="0" presId="urn:microsoft.com/office/officeart/2005/8/layout/hList7#13"/>
    <dgm:cxn modelId="{1DEB3BFB-4123-4FE3-B488-7F28F348197F}" type="presParOf" srcId="{1166C9FE-A355-4B5F-86D0-8D547F220686}" destId="{F1D16B85-7AB5-448D-B23A-A754F9B64C5E}" srcOrd="3" destOrd="0" presId="urn:microsoft.com/office/officeart/2005/8/layout/hList7#13"/>
    <dgm:cxn modelId="{E9AC0812-B292-43CF-B5D5-E58461101F21}" type="presParOf" srcId="{262DF29A-AFC6-4F6C-BC65-398E74D446A2}" destId="{6F3F68BC-53E0-4B5D-85A7-6557194F1CAF}" srcOrd="1" destOrd="0" presId="urn:microsoft.com/office/officeart/2005/8/layout/hList7#13"/>
    <dgm:cxn modelId="{C7D05519-0F13-4289-AAA4-E62B6D00D839}" type="presParOf" srcId="{262DF29A-AFC6-4F6C-BC65-398E74D446A2}" destId="{6F390348-80D7-41CB-B8F6-E3D69D615101}" srcOrd="2" destOrd="0" presId="urn:microsoft.com/office/officeart/2005/8/layout/hList7#13"/>
    <dgm:cxn modelId="{4F0F9DB8-EA3D-40B1-A051-04B5F1A434B8}" type="presParOf" srcId="{6F390348-80D7-41CB-B8F6-E3D69D615101}" destId="{088B03E9-3E87-42AA-BD7A-80B74E9ACED2}" srcOrd="0" destOrd="0" presId="urn:microsoft.com/office/officeart/2005/8/layout/hList7#13"/>
    <dgm:cxn modelId="{2CDAF0F2-7F8E-4D19-8330-9FF83CCFE493}" type="presParOf" srcId="{6F390348-80D7-41CB-B8F6-E3D69D615101}" destId="{9FEF2A2A-19AB-4419-92B4-07BBDC016C8D}" srcOrd="1" destOrd="0" presId="urn:microsoft.com/office/officeart/2005/8/layout/hList7#13"/>
    <dgm:cxn modelId="{825C9CA0-EF84-4D7D-A573-80C191BBDF0B}" type="presParOf" srcId="{6F390348-80D7-41CB-B8F6-E3D69D615101}" destId="{6FC364E9-F9B8-4985-9815-EA3B5878504B}" srcOrd="2" destOrd="0" presId="urn:microsoft.com/office/officeart/2005/8/layout/hList7#13"/>
    <dgm:cxn modelId="{5B7F1425-C586-4405-81E7-139C31B61A3D}" type="presParOf" srcId="{6F390348-80D7-41CB-B8F6-E3D69D615101}" destId="{EA0EBF44-C801-417F-9158-B619244D7752}" srcOrd="3" destOrd="0" presId="urn:microsoft.com/office/officeart/2005/8/layout/hList7#1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4D858369-A1C6-4573-B769-13ED81D4C469}" type="doc">
      <dgm:prSet loTypeId="urn:microsoft.com/office/officeart/2005/8/layout/hList7#1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19D34E9-AE50-45F8-9322-A60E67AA4681}">
      <dgm:prSet/>
      <dgm:spPr/>
      <dgm:t>
        <a:bodyPr/>
        <a:lstStyle/>
        <a:p>
          <a:pPr rtl="0"/>
          <a:r>
            <a:rPr lang="en-US" smtClean="0"/>
            <a:t>Tiyeni tinyamuke ndi mitima yoyaka moto, ndi maso athu otsekuka ndiponso ndi mapazi athu amene akuyenda. </a:t>
          </a:r>
          <a:endParaRPr lang="en-US"/>
        </a:p>
      </dgm:t>
    </dgm:pt>
    <dgm:pt modelId="{4CC70758-340B-4B70-8C52-69B9B7DBD58C}" type="parTrans" cxnId="{4F454591-8EB3-4E1F-BF95-0CCD73F503E6}">
      <dgm:prSet/>
      <dgm:spPr/>
      <dgm:t>
        <a:bodyPr/>
        <a:lstStyle/>
        <a:p>
          <a:endParaRPr lang="en-US"/>
        </a:p>
      </dgm:t>
    </dgm:pt>
    <dgm:pt modelId="{FDDDDB8A-6839-43B9-99C7-AA3454C9DE08}" type="sibTrans" cxnId="{4F454591-8EB3-4E1F-BF95-0CCD73F503E6}">
      <dgm:prSet/>
      <dgm:spPr/>
      <dgm:t>
        <a:bodyPr/>
        <a:lstStyle/>
        <a:p>
          <a:endParaRPr lang="en-US"/>
        </a:p>
      </dgm:t>
    </dgm:pt>
    <dgm:pt modelId="{A782DBD1-AD13-48F9-A4A6-496616F49534}">
      <dgm:prSet/>
      <dgm:spPr/>
      <dgm:t>
        <a:bodyPr/>
        <a:lstStyle/>
        <a:p>
          <a:pPr rtl="0"/>
          <a:r>
            <a:rPr lang="en-US" smtClean="0"/>
            <a:t>Tiyeni tinyamuke kuti tikayatse moto ndi mau a Mulungu, pofuna kutsekula maso a anzathu kuti azindikire Yesu wokhala mu Ukaristia, ndiponso kuitana wina aliyense kuti tiyende naye limodzi pa njira yamtendere ndi chipulumutso chomwe Mulungu, mwa Yesu Khristu, adapatsa mtundu wonse wa anthu.</a:t>
          </a:r>
          <a:endParaRPr lang="en-US"/>
        </a:p>
      </dgm:t>
    </dgm:pt>
    <dgm:pt modelId="{354BCFD3-308A-4C92-B785-3BE907AC9FBE}" type="parTrans" cxnId="{FAD73F89-0765-4233-8F14-0020080C4C5B}">
      <dgm:prSet/>
      <dgm:spPr/>
      <dgm:t>
        <a:bodyPr/>
        <a:lstStyle/>
        <a:p>
          <a:endParaRPr lang="en-US"/>
        </a:p>
      </dgm:t>
    </dgm:pt>
    <dgm:pt modelId="{ADF89214-9DEA-4734-9F06-603DED73DCE4}" type="sibTrans" cxnId="{FAD73F89-0765-4233-8F14-0020080C4C5B}">
      <dgm:prSet/>
      <dgm:spPr/>
      <dgm:t>
        <a:bodyPr/>
        <a:lstStyle/>
        <a:p>
          <a:endParaRPr lang="en-US"/>
        </a:p>
      </dgm:t>
    </dgm:pt>
    <dgm:pt modelId="{75233F89-9B6F-4171-8469-7B6683C70E24}" type="pres">
      <dgm:prSet presAssocID="{4D858369-A1C6-4573-B769-13ED81D4C46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60C692-A3B4-400F-AE36-223E1C5EDE1C}" type="pres">
      <dgm:prSet presAssocID="{4D858369-A1C6-4573-B769-13ED81D4C469}" presName="fgShape" presStyleLbl="fgShp" presStyleIdx="0" presStyleCnt="1"/>
      <dgm:spPr/>
    </dgm:pt>
    <dgm:pt modelId="{94F7A79B-69D4-4CF4-993D-4E50AFA647B0}" type="pres">
      <dgm:prSet presAssocID="{4D858369-A1C6-4573-B769-13ED81D4C469}" presName="linComp" presStyleCnt="0"/>
      <dgm:spPr/>
    </dgm:pt>
    <dgm:pt modelId="{073AC954-8C86-4995-BF34-2BCAB165A419}" type="pres">
      <dgm:prSet presAssocID="{319D34E9-AE50-45F8-9322-A60E67AA4681}" presName="compNode" presStyleCnt="0"/>
      <dgm:spPr/>
    </dgm:pt>
    <dgm:pt modelId="{3D03C95F-412D-4531-9178-8A48FEA9D2E2}" type="pres">
      <dgm:prSet presAssocID="{319D34E9-AE50-45F8-9322-A60E67AA4681}" presName="bkgdShape" presStyleLbl="node1" presStyleIdx="0" presStyleCnt="2"/>
      <dgm:spPr/>
      <dgm:t>
        <a:bodyPr/>
        <a:lstStyle/>
        <a:p>
          <a:endParaRPr lang="en-US"/>
        </a:p>
      </dgm:t>
    </dgm:pt>
    <dgm:pt modelId="{7265A70A-408D-4A0F-AB13-8A0DDCAB0729}" type="pres">
      <dgm:prSet presAssocID="{319D34E9-AE50-45F8-9322-A60E67AA4681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DE821F-8147-413F-8751-B405A33902B7}" type="pres">
      <dgm:prSet presAssocID="{319D34E9-AE50-45F8-9322-A60E67AA4681}" presName="invisiNode" presStyleLbl="node1" presStyleIdx="0" presStyleCnt="2"/>
      <dgm:spPr/>
    </dgm:pt>
    <dgm:pt modelId="{A027855C-6D5D-401D-9825-858CE580E305}" type="pres">
      <dgm:prSet presAssocID="{319D34E9-AE50-45F8-9322-A60E67AA4681}" presName="imagNode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D5CBAD6-0941-48CD-A1B1-09EFA654545C}" type="pres">
      <dgm:prSet presAssocID="{FDDDDB8A-6839-43B9-99C7-AA3454C9DE0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9332C52-B6EE-4CAD-A6F2-CDF2F5C0C4DA}" type="pres">
      <dgm:prSet presAssocID="{A782DBD1-AD13-48F9-A4A6-496616F49534}" presName="compNode" presStyleCnt="0"/>
      <dgm:spPr/>
    </dgm:pt>
    <dgm:pt modelId="{80B0B50C-168A-4D59-8B1E-441E0D2FB3D9}" type="pres">
      <dgm:prSet presAssocID="{A782DBD1-AD13-48F9-A4A6-496616F49534}" presName="bkgdShape" presStyleLbl="node1" presStyleIdx="1" presStyleCnt="2"/>
      <dgm:spPr/>
      <dgm:t>
        <a:bodyPr/>
        <a:lstStyle/>
        <a:p>
          <a:endParaRPr lang="en-US"/>
        </a:p>
      </dgm:t>
    </dgm:pt>
    <dgm:pt modelId="{70611027-8B19-4251-B647-3ABFD335A631}" type="pres">
      <dgm:prSet presAssocID="{A782DBD1-AD13-48F9-A4A6-496616F49534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4AD66C-A51B-4ED9-ABB4-87D6A3DF8BB3}" type="pres">
      <dgm:prSet presAssocID="{A782DBD1-AD13-48F9-A4A6-496616F49534}" presName="invisiNode" presStyleLbl="node1" presStyleIdx="1" presStyleCnt="2"/>
      <dgm:spPr/>
    </dgm:pt>
    <dgm:pt modelId="{3445702E-8EBB-4AFD-8458-E5E2E73B805D}" type="pres">
      <dgm:prSet presAssocID="{A782DBD1-AD13-48F9-A4A6-496616F49534}" presName="imagNode" presStyleLbl="fgImgPlace1" presStyleIdx="1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362CBFDA-A0D0-4FCE-998E-7C725ED384F5}" type="presOf" srcId="{319D34E9-AE50-45F8-9322-A60E67AA4681}" destId="{3D03C95F-412D-4531-9178-8A48FEA9D2E2}" srcOrd="0" destOrd="0" presId="urn:microsoft.com/office/officeart/2005/8/layout/hList7#14"/>
    <dgm:cxn modelId="{4F454591-8EB3-4E1F-BF95-0CCD73F503E6}" srcId="{4D858369-A1C6-4573-B769-13ED81D4C469}" destId="{319D34E9-AE50-45F8-9322-A60E67AA4681}" srcOrd="0" destOrd="0" parTransId="{4CC70758-340B-4B70-8C52-69B9B7DBD58C}" sibTransId="{FDDDDB8A-6839-43B9-99C7-AA3454C9DE08}"/>
    <dgm:cxn modelId="{75C5FBE3-2169-4B5E-952A-2D82B8D45D00}" type="presOf" srcId="{FDDDDB8A-6839-43B9-99C7-AA3454C9DE08}" destId="{CD5CBAD6-0941-48CD-A1B1-09EFA654545C}" srcOrd="0" destOrd="0" presId="urn:microsoft.com/office/officeart/2005/8/layout/hList7#14"/>
    <dgm:cxn modelId="{6F65BB88-8AFA-48FB-B0A4-6A30791AA1BC}" type="presOf" srcId="{A782DBD1-AD13-48F9-A4A6-496616F49534}" destId="{80B0B50C-168A-4D59-8B1E-441E0D2FB3D9}" srcOrd="0" destOrd="0" presId="urn:microsoft.com/office/officeart/2005/8/layout/hList7#14"/>
    <dgm:cxn modelId="{B3BAF597-FD4E-4375-993A-49A4D475F0CD}" type="presOf" srcId="{A782DBD1-AD13-48F9-A4A6-496616F49534}" destId="{70611027-8B19-4251-B647-3ABFD335A631}" srcOrd="1" destOrd="0" presId="urn:microsoft.com/office/officeart/2005/8/layout/hList7#14"/>
    <dgm:cxn modelId="{0AC06836-8BBC-495B-B744-7C78A1EF351B}" type="presOf" srcId="{319D34E9-AE50-45F8-9322-A60E67AA4681}" destId="{7265A70A-408D-4A0F-AB13-8A0DDCAB0729}" srcOrd="1" destOrd="0" presId="urn:microsoft.com/office/officeart/2005/8/layout/hList7#14"/>
    <dgm:cxn modelId="{FAD73F89-0765-4233-8F14-0020080C4C5B}" srcId="{4D858369-A1C6-4573-B769-13ED81D4C469}" destId="{A782DBD1-AD13-48F9-A4A6-496616F49534}" srcOrd="1" destOrd="0" parTransId="{354BCFD3-308A-4C92-B785-3BE907AC9FBE}" sibTransId="{ADF89214-9DEA-4734-9F06-603DED73DCE4}"/>
    <dgm:cxn modelId="{4B008469-2902-4097-9FEF-DDEEE1D3684B}" type="presOf" srcId="{4D858369-A1C6-4573-B769-13ED81D4C469}" destId="{75233F89-9B6F-4171-8469-7B6683C70E24}" srcOrd="0" destOrd="0" presId="urn:microsoft.com/office/officeart/2005/8/layout/hList7#14"/>
    <dgm:cxn modelId="{41A68374-E7AD-488D-905F-602A77E00045}" type="presParOf" srcId="{75233F89-9B6F-4171-8469-7B6683C70E24}" destId="{CF60C692-A3B4-400F-AE36-223E1C5EDE1C}" srcOrd="0" destOrd="0" presId="urn:microsoft.com/office/officeart/2005/8/layout/hList7#14"/>
    <dgm:cxn modelId="{160B5DD9-D2AD-480B-8941-45B3668F9232}" type="presParOf" srcId="{75233F89-9B6F-4171-8469-7B6683C70E24}" destId="{94F7A79B-69D4-4CF4-993D-4E50AFA647B0}" srcOrd="1" destOrd="0" presId="urn:microsoft.com/office/officeart/2005/8/layout/hList7#14"/>
    <dgm:cxn modelId="{FC07E60B-B609-492D-B2FD-BBE7D464081B}" type="presParOf" srcId="{94F7A79B-69D4-4CF4-993D-4E50AFA647B0}" destId="{073AC954-8C86-4995-BF34-2BCAB165A419}" srcOrd="0" destOrd="0" presId="urn:microsoft.com/office/officeart/2005/8/layout/hList7#14"/>
    <dgm:cxn modelId="{49FF6120-594D-46D8-BFB3-A9FB39031899}" type="presParOf" srcId="{073AC954-8C86-4995-BF34-2BCAB165A419}" destId="{3D03C95F-412D-4531-9178-8A48FEA9D2E2}" srcOrd="0" destOrd="0" presId="urn:microsoft.com/office/officeart/2005/8/layout/hList7#14"/>
    <dgm:cxn modelId="{28FF8A84-1752-46DF-9921-5257762FC738}" type="presParOf" srcId="{073AC954-8C86-4995-BF34-2BCAB165A419}" destId="{7265A70A-408D-4A0F-AB13-8A0DDCAB0729}" srcOrd="1" destOrd="0" presId="urn:microsoft.com/office/officeart/2005/8/layout/hList7#14"/>
    <dgm:cxn modelId="{EC68BE71-3FC7-4A93-BAA3-A41B55189416}" type="presParOf" srcId="{073AC954-8C86-4995-BF34-2BCAB165A419}" destId="{12DE821F-8147-413F-8751-B405A33902B7}" srcOrd="2" destOrd="0" presId="urn:microsoft.com/office/officeart/2005/8/layout/hList7#14"/>
    <dgm:cxn modelId="{2EB419FA-FE7D-499F-85AA-F4D3A9C932EC}" type="presParOf" srcId="{073AC954-8C86-4995-BF34-2BCAB165A419}" destId="{A027855C-6D5D-401D-9825-858CE580E305}" srcOrd="3" destOrd="0" presId="urn:microsoft.com/office/officeart/2005/8/layout/hList7#14"/>
    <dgm:cxn modelId="{FBCFF162-894E-434B-AC94-F0A8353F20D7}" type="presParOf" srcId="{94F7A79B-69D4-4CF4-993D-4E50AFA647B0}" destId="{CD5CBAD6-0941-48CD-A1B1-09EFA654545C}" srcOrd="1" destOrd="0" presId="urn:microsoft.com/office/officeart/2005/8/layout/hList7#14"/>
    <dgm:cxn modelId="{66D754A5-359C-4F9B-87D8-B1136DDD0379}" type="presParOf" srcId="{94F7A79B-69D4-4CF4-993D-4E50AFA647B0}" destId="{C9332C52-B6EE-4CAD-A6F2-CDF2F5C0C4DA}" srcOrd="2" destOrd="0" presId="urn:microsoft.com/office/officeart/2005/8/layout/hList7#14"/>
    <dgm:cxn modelId="{4AFA4D64-4FAB-446B-8949-FFA38363B1AE}" type="presParOf" srcId="{C9332C52-B6EE-4CAD-A6F2-CDF2F5C0C4DA}" destId="{80B0B50C-168A-4D59-8B1E-441E0D2FB3D9}" srcOrd="0" destOrd="0" presId="urn:microsoft.com/office/officeart/2005/8/layout/hList7#14"/>
    <dgm:cxn modelId="{D8212DEB-035B-4E4A-8C3C-B217AF066B21}" type="presParOf" srcId="{C9332C52-B6EE-4CAD-A6F2-CDF2F5C0C4DA}" destId="{70611027-8B19-4251-B647-3ABFD335A631}" srcOrd="1" destOrd="0" presId="urn:microsoft.com/office/officeart/2005/8/layout/hList7#14"/>
    <dgm:cxn modelId="{DB777F87-F131-4C81-9A6A-6BA51DA470C3}" type="presParOf" srcId="{C9332C52-B6EE-4CAD-A6F2-CDF2F5C0C4DA}" destId="{8B4AD66C-A51B-4ED9-ABB4-87D6A3DF8BB3}" srcOrd="2" destOrd="0" presId="urn:microsoft.com/office/officeart/2005/8/layout/hList7#14"/>
    <dgm:cxn modelId="{89C0E417-F412-4C83-94E1-254212D2458C}" type="presParOf" srcId="{C9332C52-B6EE-4CAD-A6F2-CDF2F5C0C4DA}" destId="{3445702E-8EBB-4AFD-8458-E5E2E73B805D}" srcOrd="3" destOrd="0" presId="urn:microsoft.com/office/officeart/2005/8/layout/hList7#1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0A05D9DF-D933-42F7-87E6-E68BE983B181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EAFBB01-A63F-49D4-BAEC-EC9CBF5228B5}">
      <dgm:prSet custT="1"/>
      <dgm:spPr/>
      <dgm:t>
        <a:bodyPr/>
        <a:lstStyle/>
        <a:p>
          <a:pPr rtl="0"/>
          <a:r>
            <a:rPr lang="en-US" sz="2000" b="1" dirty="0" err="1" smtClean="0">
              <a:solidFill>
                <a:schemeClr val="tx1"/>
              </a:solidFill>
            </a:rPr>
            <a:t>Ifenso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monga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ophunzira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awiri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aja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anawauza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anzawo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zomwe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zinachitika</a:t>
          </a:r>
          <a:r>
            <a:rPr lang="en-US" sz="2000" b="1" dirty="0" smtClean="0">
              <a:solidFill>
                <a:schemeClr val="tx1"/>
              </a:solidFill>
            </a:rPr>
            <a:t> pa </a:t>
          </a:r>
          <a:r>
            <a:rPr lang="en-US" sz="2000" b="1" dirty="0" err="1" smtClean="0">
              <a:solidFill>
                <a:schemeClr val="tx1"/>
              </a:solidFill>
            </a:rPr>
            <a:t>ulendo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wao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uja</a:t>
          </a:r>
          <a:r>
            <a:rPr lang="en-US" sz="2000" b="1" dirty="0" smtClean="0">
              <a:solidFill>
                <a:schemeClr val="tx1"/>
              </a:solidFill>
            </a:rPr>
            <a:t>, </a:t>
          </a:r>
          <a:r>
            <a:rPr lang="en-US" sz="2000" b="1" dirty="0" err="1" smtClean="0">
              <a:solidFill>
                <a:schemeClr val="tx1"/>
              </a:solidFill>
            </a:rPr>
            <a:t>ife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tingafotokozere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anzathu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mfundo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zotani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zokhudza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Ambuye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Yesu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owuka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kwa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akufa</a:t>
          </a:r>
          <a:r>
            <a:rPr lang="en-US" sz="2000" b="1" dirty="0" smtClean="0">
              <a:solidFill>
                <a:schemeClr val="tx1"/>
              </a:solidFill>
            </a:rPr>
            <a:t>?</a:t>
          </a:r>
          <a:endParaRPr lang="en-US" sz="2000" b="1" dirty="0">
            <a:solidFill>
              <a:schemeClr val="tx1"/>
            </a:solidFill>
          </a:endParaRPr>
        </a:p>
      </dgm:t>
    </dgm:pt>
    <dgm:pt modelId="{F5140C77-0F0C-4B5A-B69F-932F5B5B1C47}" type="parTrans" cxnId="{570F15EC-DF31-4D13-BD95-29DCE05AA646}">
      <dgm:prSet/>
      <dgm:spPr/>
      <dgm:t>
        <a:bodyPr/>
        <a:lstStyle/>
        <a:p>
          <a:endParaRPr lang="en-US"/>
        </a:p>
      </dgm:t>
    </dgm:pt>
    <dgm:pt modelId="{6570413E-8AB9-47BA-AADD-E16C4432A804}" type="sibTrans" cxnId="{570F15EC-DF31-4D13-BD95-29DCE05AA646}">
      <dgm:prSet/>
      <dgm:spPr/>
      <dgm:t>
        <a:bodyPr/>
        <a:lstStyle/>
        <a:p>
          <a:endParaRPr lang="en-US"/>
        </a:p>
      </dgm:t>
    </dgm:pt>
    <dgm:pt modelId="{75B4FC82-CBE2-4E44-A4A9-701F9BBBA312}">
      <dgm:prSet custT="1"/>
      <dgm:spPr/>
      <dgm:t>
        <a:bodyPr/>
        <a:lstStyle/>
        <a:p>
          <a:pPr rtl="0"/>
          <a:r>
            <a:rPr lang="en-US" sz="2400" b="1" dirty="0" err="1" smtClean="0">
              <a:solidFill>
                <a:schemeClr val="tx1"/>
              </a:solidFill>
            </a:rPr>
            <a:t>Kodi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ndi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zinthu</a:t>
          </a:r>
          <a:r>
            <a:rPr lang="en-US" sz="2400" b="1" dirty="0" smtClean="0">
              <a:solidFill>
                <a:schemeClr val="tx1"/>
              </a:solidFill>
            </a:rPr>
            <a:t> ziti </a:t>
          </a:r>
          <a:r>
            <a:rPr lang="en-US" sz="2400" b="1" dirty="0" err="1" smtClean="0">
              <a:solidFill>
                <a:schemeClr val="tx1"/>
              </a:solidFill>
            </a:rPr>
            <a:t>zomwe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zinawakankha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ophunzira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aja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kukhala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ndi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mtima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wa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utumiki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ndi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kubwerera</a:t>
          </a:r>
          <a:r>
            <a:rPr lang="en-US" sz="2400" b="1" dirty="0" smtClean="0">
              <a:solidFill>
                <a:schemeClr val="tx1"/>
              </a:solidFill>
            </a:rPr>
            <a:t> ku </a:t>
          </a:r>
          <a:r>
            <a:rPr lang="en-US" sz="2400" b="1" dirty="0" err="1" smtClean="0">
              <a:solidFill>
                <a:schemeClr val="tx1"/>
              </a:solidFill>
            </a:rPr>
            <a:t>Yerusalemu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kukalalika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uthenga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wa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Yesu</a:t>
          </a:r>
          <a:r>
            <a:rPr lang="en-US" sz="2400" b="1" dirty="0" smtClean="0">
              <a:solidFill>
                <a:schemeClr val="tx1"/>
              </a:solidFill>
            </a:rPr>
            <a:t>?</a:t>
          </a:r>
          <a:endParaRPr lang="en-US" sz="2400" b="1" dirty="0">
            <a:solidFill>
              <a:schemeClr val="tx1"/>
            </a:solidFill>
          </a:endParaRPr>
        </a:p>
      </dgm:t>
    </dgm:pt>
    <dgm:pt modelId="{AADB39C9-7595-47C2-A2EA-4E707B8C758B}" type="parTrans" cxnId="{A49C0CD7-F2DD-4BBD-B912-118A2D171C9B}">
      <dgm:prSet/>
      <dgm:spPr/>
      <dgm:t>
        <a:bodyPr/>
        <a:lstStyle/>
        <a:p>
          <a:endParaRPr lang="en-US"/>
        </a:p>
      </dgm:t>
    </dgm:pt>
    <dgm:pt modelId="{0804D5AE-AC3D-4202-BEB6-DB505F9F02EF}" type="sibTrans" cxnId="{A49C0CD7-F2DD-4BBD-B912-118A2D171C9B}">
      <dgm:prSet/>
      <dgm:spPr/>
      <dgm:t>
        <a:bodyPr/>
        <a:lstStyle/>
        <a:p>
          <a:endParaRPr lang="en-US"/>
        </a:p>
      </dgm:t>
    </dgm:pt>
    <dgm:pt modelId="{F9834531-12E9-4BE8-885A-98F5304CF3A3}">
      <dgm:prSet/>
      <dgm:spPr/>
      <dgm:t>
        <a:bodyPr/>
        <a:lstStyle/>
        <a:p>
          <a:pPr rtl="0"/>
          <a:r>
            <a:rPr lang="en-US" b="1" dirty="0" err="1" smtClean="0">
              <a:solidFill>
                <a:schemeClr val="tx1"/>
              </a:solidFill>
            </a:rPr>
            <a:t>Potsiliza</a:t>
          </a:r>
          <a:r>
            <a:rPr lang="en-US" b="1" dirty="0" smtClean="0">
              <a:solidFill>
                <a:schemeClr val="tx1"/>
              </a:solidFill>
            </a:rPr>
            <a:t> mu </a:t>
          </a:r>
          <a:r>
            <a:rPr lang="en-US" b="1" dirty="0" err="1" smtClean="0">
              <a:solidFill>
                <a:schemeClr val="tx1"/>
              </a:solidFill>
            </a:rPr>
            <a:t>uthenga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wa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Apapa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kodi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tikuyitanidwa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ifeyo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kuti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titani</a:t>
          </a:r>
          <a:r>
            <a:rPr lang="en-US" b="1" dirty="0" smtClean="0">
              <a:solidFill>
                <a:schemeClr val="tx1"/>
              </a:solidFill>
            </a:rPr>
            <a:t>?</a:t>
          </a:r>
          <a:endParaRPr lang="en-US" b="1" dirty="0">
            <a:solidFill>
              <a:schemeClr val="tx1"/>
            </a:solidFill>
          </a:endParaRPr>
        </a:p>
      </dgm:t>
    </dgm:pt>
    <dgm:pt modelId="{8F098B51-F244-468E-936E-88CBE6D3049F}" type="parTrans" cxnId="{43EC3A1F-7F0E-494C-82EC-0E2E6FB32C62}">
      <dgm:prSet/>
      <dgm:spPr/>
      <dgm:t>
        <a:bodyPr/>
        <a:lstStyle/>
        <a:p>
          <a:endParaRPr lang="en-US"/>
        </a:p>
      </dgm:t>
    </dgm:pt>
    <dgm:pt modelId="{D1B54A91-0094-485B-BD51-4A9DC47832E0}" type="sibTrans" cxnId="{43EC3A1F-7F0E-494C-82EC-0E2E6FB32C62}">
      <dgm:prSet/>
      <dgm:spPr/>
      <dgm:t>
        <a:bodyPr/>
        <a:lstStyle/>
        <a:p>
          <a:endParaRPr lang="en-US"/>
        </a:p>
      </dgm:t>
    </dgm:pt>
    <dgm:pt modelId="{F8B57408-91C2-4A5B-AFF4-BCB9C9FDB1CB}" type="pres">
      <dgm:prSet presAssocID="{0A05D9DF-D933-42F7-87E6-E68BE983B18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977599-6264-4A48-8311-EB0E0DA19EE2}" type="pres">
      <dgm:prSet presAssocID="{BEAFBB01-A63F-49D4-BAEC-EC9CBF5228B5}" presName="node" presStyleLbl="node1" presStyleIdx="0" presStyleCnt="3" custScaleX="78969" custScaleY="125744" custLinFactNeighborX="-7294" custLinFactNeighborY="-416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8B86C1-53B3-4D34-8734-48702902F065}" type="pres">
      <dgm:prSet presAssocID="{6570413E-8AB9-47BA-AADD-E16C4432A804}" presName="sibTrans" presStyleLbl="sibTrans2D1" presStyleIdx="0" presStyleCnt="2"/>
      <dgm:spPr/>
      <dgm:t>
        <a:bodyPr/>
        <a:lstStyle/>
        <a:p>
          <a:endParaRPr lang="en-US"/>
        </a:p>
      </dgm:t>
    </dgm:pt>
    <dgm:pt modelId="{54F8D5C7-D13D-48E3-9635-933487DA581E}" type="pres">
      <dgm:prSet presAssocID="{6570413E-8AB9-47BA-AADD-E16C4432A804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E483EF12-F1EC-4B67-9F6F-8B33E2FDDF06}" type="pres">
      <dgm:prSet presAssocID="{75B4FC82-CBE2-4E44-A4A9-701F9BBBA312}" presName="node" presStyleLbl="node1" presStyleIdx="1" presStyleCnt="3" custScaleX="89737" custScaleY="106395" custLinFactNeighborX="-35646" custLinFactNeighborY="123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C3A514-6C47-420A-9FAA-7EC10561C105}" type="pres">
      <dgm:prSet presAssocID="{0804D5AE-AC3D-4202-BEB6-DB505F9F02EF}" presName="sibTrans" presStyleLbl="sibTrans2D1" presStyleIdx="1" presStyleCnt="2"/>
      <dgm:spPr/>
      <dgm:t>
        <a:bodyPr/>
        <a:lstStyle/>
        <a:p>
          <a:endParaRPr lang="en-US"/>
        </a:p>
      </dgm:t>
    </dgm:pt>
    <dgm:pt modelId="{1E9F59C9-0E1B-4CEB-BEFD-F966E6CD8E26}" type="pres">
      <dgm:prSet presAssocID="{0804D5AE-AC3D-4202-BEB6-DB505F9F02EF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0BE33746-684D-4FE3-8658-CF141D063A4F}" type="pres">
      <dgm:prSet presAssocID="{F9834531-12E9-4BE8-885A-98F5304CF3A3}" presName="node" presStyleLbl="node1" presStyleIdx="2" presStyleCnt="3" custScaleY="70170" custLinFactNeighborX="-296" custLinFactNeighborY="390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0F15EC-DF31-4D13-BD95-29DCE05AA646}" srcId="{0A05D9DF-D933-42F7-87E6-E68BE983B181}" destId="{BEAFBB01-A63F-49D4-BAEC-EC9CBF5228B5}" srcOrd="0" destOrd="0" parTransId="{F5140C77-0F0C-4B5A-B69F-932F5B5B1C47}" sibTransId="{6570413E-8AB9-47BA-AADD-E16C4432A804}"/>
    <dgm:cxn modelId="{14790BB3-730F-49E3-A8AF-02837C8EB321}" type="presOf" srcId="{6570413E-8AB9-47BA-AADD-E16C4432A804}" destId="{54F8D5C7-D13D-48E3-9635-933487DA581E}" srcOrd="1" destOrd="0" presId="urn:microsoft.com/office/officeart/2005/8/layout/process1"/>
    <dgm:cxn modelId="{585AFB9F-783E-4346-B5A2-0E5942B59599}" type="presOf" srcId="{0A05D9DF-D933-42F7-87E6-E68BE983B181}" destId="{F8B57408-91C2-4A5B-AFF4-BCB9C9FDB1CB}" srcOrd="0" destOrd="0" presId="urn:microsoft.com/office/officeart/2005/8/layout/process1"/>
    <dgm:cxn modelId="{4254D9F3-7E96-4CBD-B857-75159FB5F125}" type="presOf" srcId="{F9834531-12E9-4BE8-885A-98F5304CF3A3}" destId="{0BE33746-684D-4FE3-8658-CF141D063A4F}" srcOrd="0" destOrd="0" presId="urn:microsoft.com/office/officeart/2005/8/layout/process1"/>
    <dgm:cxn modelId="{44B1EAF7-045F-4347-877F-1CD05FB0926D}" type="presOf" srcId="{75B4FC82-CBE2-4E44-A4A9-701F9BBBA312}" destId="{E483EF12-F1EC-4B67-9F6F-8B33E2FDDF06}" srcOrd="0" destOrd="0" presId="urn:microsoft.com/office/officeart/2005/8/layout/process1"/>
    <dgm:cxn modelId="{A49C0CD7-F2DD-4BBD-B912-118A2D171C9B}" srcId="{0A05D9DF-D933-42F7-87E6-E68BE983B181}" destId="{75B4FC82-CBE2-4E44-A4A9-701F9BBBA312}" srcOrd="1" destOrd="0" parTransId="{AADB39C9-7595-47C2-A2EA-4E707B8C758B}" sibTransId="{0804D5AE-AC3D-4202-BEB6-DB505F9F02EF}"/>
    <dgm:cxn modelId="{37812343-98AF-4469-95A4-F16071865E3F}" type="presOf" srcId="{0804D5AE-AC3D-4202-BEB6-DB505F9F02EF}" destId="{1E9F59C9-0E1B-4CEB-BEFD-F966E6CD8E26}" srcOrd="1" destOrd="0" presId="urn:microsoft.com/office/officeart/2005/8/layout/process1"/>
    <dgm:cxn modelId="{F427E157-1353-48E5-853D-EF8347B73B67}" type="presOf" srcId="{0804D5AE-AC3D-4202-BEB6-DB505F9F02EF}" destId="{8BC3A514-6C47-420A-9FAA-7EC10561C105}" srcOrd="0" destOrd="0" presId="urn:microsoft.com/office/officeart/2005/8/layout/process1"/>
    <dgm:cxn modelId="{43EC3A1F-7F0E-494C-82EC-0E2E6FB32C62}" srcId="{0A05D9DF-D933-42F7-87E6-E68BE983B181}" destId="{F9834531-12E9-4BE8-885A-98F5304CF3A3}" srcOrd="2" destOrd="0" parTransId="{8F098B51-F244-468E-936E-88CBE6D3049F}" sibTransId="{D1B54A91-0094-485B-BD51-4A9DC47832E0}"/>
    <dgm:cxn modelId="{0436F2DC-82E2-4FE7-BE4A-690916023CD9}" type="presOf" srcId="{BEAFBB01-A63F-49D4-BAEC-EC9CBF5228B5}" destId="{0F977599-6264-4A48-8311-EB0E0DA19EE2}" srcOrd="0" destOrd="0" presId="urn:microsoft.com/office/officeart/2005/8/layout/process1"/>
    <dgm:cxn modelId="{5AE3AAA8-6F38-4F5F-9AEA-E8CB863BB507}" type="presOf" srcId="{6570413E-8AB9-47BA-AADD-E16C4432A804}" destId="{948B86C1-53B3-4D34-8734-48702902F065}" srcOrd="0" destOrd="0" presId="urn:microsoft.com/office/officeart/2005/8/layout/process1"/>
    <dgm:cxn modelId="{8A73FD39-A0E0-4F21-96BA-C4D497B79F05}" type="presParOf" srcId="{F8B57408-91C2-4A5B-AFF4-BCB9C9FDB1CB}" destId="{0F977599-6264-4A48-8311-EB0E0DA19EE2}" srcOrd="0" destOrd="0" presId="urn:microsoft.com/office/officeart/2005/8/layout/process1"/>
    <dgm:cxn modelId="{DBDCB9BF-771D-4ECD-80CC-8D0A994AFAC9}" type="presParOf" srcId="{F8B57408-91C2-4A5B-AFF4-BCB9C9FDB1CB}" destId="{948B86C1-53B3-4D34-8734-48702902F065}" srcOrd="1" destOrd="0" presId="urn:microsoft.com/office/officeart/2005/8/layout/process1"/>
    <dgm:cxn modelId="{077B73B5-BCF8-450F-91D6-4F8D8C99663D}" type="presParOf" srcId="{948B86C1-53B3-4D34-8734-48702902F065}" destId="{54F8D5C7-D13D-48E3-9635-933487DA581E}" srcOrd="0" destOrd="0" presId="urn:microsoft.com/office/officeart/2005/8/layout/process1"/>
    <dgm:cxn modelId="{DCEE5B59-06D2-42F1-A2B2-BD9807BF98BF}" type="presParOf" srcId="{F8B57408-91C2-4A5B-AFF4-BCB9C9FDB1CB}" destId="{E483EF12-F1EC-4B67-9F6F-8B33E2FDDF06}" srcOrd="2" destOrd="0" presId="urn:microsoft.com/office/officeart/2005/8/layout/process1"/>
    <dgm:cxn modelId="{96895D07-270C-49AE-A9AD-68A422BFD5E8}" type="presParOf" srcId="{F8B57408-91C2-4A5B-AFF4-BCB9C9FDB1CB}" destId="{8BC3A514-6C47-420A-9FAA-7EC10561C105}" srcOrd="3" destOrd="0" presId="urn:microsoft.com/office/officeart/2005/8/layout/process1"/>
    <dgm:cxn modelId="{324A6709-D1DB-4BEF-A549-62D9437CDA12}" type="presParOf" srcId="{8BC3A514-6C47-420A-9FAA-7EC10561C105}" destId="{1E9F59C9-0E1B-4CEB-BEFD-F966E6CD8E26}" srcOrd="0" destOrd="0" presId="urn:microsoft.com/office/officeart/2005/8/layout/process1"/>
    <dgm:cxn modelId="{7A20FDC9-8D41-4B05-8DC4-B3BBADCDCF6B}" type="presParOf" srcId="{F8B57408-91C2-4A5B-AFF4-BCB9C9FDB1CB}" destId="{0BE33746-684D-4FE3-8658-CF141D063A4F}" srcOrd="4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4DF59A-2230-4B7B-B95A-392FE78A62F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2FAB13-4562-435F-9CA9-C12F95F885B7}">
      <dgm:prSet/>
      <dgm:spPr>
        <a:solidFill>
          <a:srgbClr val="FFFF00"/>
        </a:solidFill>
      </dgm:spPr>
      <dgm:t>
        <a:bodyPr/>
        <a:lstStyle/>
        <a:p>
          <a:pPr rtl="0"/>
          <a:r>
            <a:rPr lang="en-US" b="1" dirty="0" err="1" smtClean="0">
              <a:solidFill>
                <a:schemeClr val="tx1"/>
              </a:solidFill>
            </a:rPr>
            <a:t>Zokambilana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kuchokera</a:t>
          </a:r>
          <a:r>
            <a:rPr lang="en-US" b="1" dirty="0" smtClean="0">
              <a:solidFill>
                <a:schemeClr val="tx1"/>
              </a:solidFill>
            </a:rPr>
            <a:t> mu </a:t>
          </a:r>
          <a:r>
            <a:rPr lang="en-US" b="1" dirty="0" err="1" smtClean="0">
              <a:solidFill>
                <a:schemeClr val="tx1"/>
              </a:solidFill>
            </a:rPr>
            <a:t>mau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oyambilirawa</a:t>
          </a:r>
          <a:r>
            <a:rPr lang="en-US" b="1" dirty="0" smtClean="0">
              <a:solidFill>
                <a:schemeClr val="tx1"/>
              </a:solidFill>
            </a:rPr>
            <a:t> (Luke </a:t>
          </a:r>
          <a:r>
            <a:rPr lang="en-US" dirty="0" smtClean="0">
              <a:solidFill>
                <a:schemeClr val="tx1"/>
              </a:solidFill>
            </a:rPr>
            <a:t>24:13-35)</a:t>
          </a:r>
          <a:r>
            <a:rPr lang="en-US" b="1" dirty="0" smtClean="0"/>
            <a:t> </a:t>
          </a:r>
          <a:endParaRPr lang="en-US" dirty="0"/>
        </a:p>
      </dgm:t>
    </dgm:pt>
    <dgm:pt modelId="{2016E5AD-696B-4F84-A344-D583FD99C990}" type="parTrans" cxnId="{692E5072-AE60-40D4-8332-5A4FD06ED5FB}">
      <dgm:prSet/>
      <dgm:spPr/>
      <dgm:t>
        <a:bodyPr/>
        <a:lstStyle/>
        <a:p>
          <a:endParaRPr lang="en-US"/>
        </a:p>
      </dgm:t>
    </dgm:pt>
    <dgm:pt modelId="{EC9BD168-746E-4B5D-8BE4-A8D054349B68}" type="sibTrans" cxnId="{692E5072-AE60-40D4-8332-5A4FD06ED5FB}">
      <dgm:prSet/>
      <dgm:spPr/>
      <dgm:t>
        <a:bodyPr/>
        <a:lstStyle/>
        <a:p>
          <a:endParaRPr lang="en-US"/>
        </a:p>
      </dgm:t>
    </dgm:pt>
    <dgm:pt modelId="{E0894851-6F0D-4F9F-B674-BCC385118714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 rtl="0">
            <a:lnSpc>
              <a:spcPct val="150000"/>
            </a:lnSpc>
          </a:pPr>
          <a:r>
            <a:rPr lang="en-US" sz="2400" dirty="0" err="1" smtClean="0"/>
            <a:t>Kodi</a:t>
          </a:r>
          <a:r>
            <a:rPr lang="en-US" sz="2400" dirty="0" smtClean="0"/>
            <a:t> </a:t>
          </a:r>
          <a:r>
            <a:rPr lang="en-US" sz="2400" dirty="0" err="1" smtClean="0"/>
            <a:t>chinawapangitsa</a:t>
          </a:r>
          <a:r>
            <a:rPr lang="en-US" sz="2400" dirty="0" smtClean="0"/>
            <a:t> </a:t>
          </a:r>
          <a:r>
            <a:rPr lang="en-US" sz="2400" dirty="0" err="1" smtClean="0"/>
            <a:t>ophunzira</a:t>
          </a:r>
          <a:r>
            <a:rPr lang="en-US" sz="2400" dirty="0" smtClean="0"/>
            <a:t> </a:t>
          </a:r>
          <a:r>
            <a:rPr lang="en-US" sz="2400" dirty="0" err="1" smtClean="0"/>
            <a:t>aja</a:t>
          </a:r>
          <a:r>
            <a:rPr lang="en-US" sz="2400" dirty="0" smtClean="0"/>
            <a:t> </a:t>
          </a:r>
          <a:r>
            <a:rPr lang="en-US" sz="2400" dirty="0" err="1" smtClean="0"/>
            <a:t>kuchoka</a:t>
          </a:r>
          <a:r>
            <a:rPr lang="en-US" sz="2400" dirty="0" smtClean="0"/>
            <a:t> </a:t>
          </a:r>
          <a:r>
            <a:rPr lang="en-US" sz="2400" dirty="0" err="1" smtClean="0"/>
            <a:t>ku</a:t>
          </a:r>
          <a:r>
            <a:rPr lang="en-US" sz="2400" dirty="0" smtClean="0"/>
            <a:t> </a:t>
          </a:r>
          <a:r>
            <a:rPr lang="en-US" sz="2400" dirty="0" err="1" smtClean="0"/>
            <a:t>Yerusalemu</a:t>
          </a:r>
          <a:r>
            <a:rPr lang="en-US" sz="2400" dirty="0" smtClean="0"/>
            <a:t> </a:t>
          </a:r>
          <a:r>
            <a:rPr lang="en-US" sz="2400" dirty="0" err="1" smtClean="0"/>
            <a:t>kupita</a:t>
          </a:r>
          <a:r>
            <a:rPr lang="en-US" sz="2400" dirty="0" smtClean="0"/>
            <a:t> </a:t>
          </a:r>
          <a:r>
            <a:rPr lang="en-US" sz="2400" dirty="0" err="1" smtClean="0"/>
            <a:t>ku</a:t>
          </a:r>
          <a:r>
            <a:rPr lang="en-US" sz="2400" dirty="0" smtClean="0"/>
            <a:t> Emmaus ndi </a:t>
          </a:r>
          <a:r>
            <a:rPr lang="en-US" sz="2400" dirty="0" err="1" smtClean="0"/>
            <a:t>chani</a:t>
          </a:r>
          <a:r>
            <a:rPr lang="en-US" sz="2400" dirty="0" smtClean="0"/>
            <a:t>?</a:t>
          </a:r>
          <a:endParaRPr lang="en-US" sz="2400" dirty="0"/>
        </a:p>
      </dgm:t>
    </dgm:pt>
    <dgm:pt modelId="{03E119A6-9780-4024-BD7F-A7DA02CE860E}" type="parTrans" cxnId="{781FFEB3-3B89-43A0-90F1-D1298C669AF2}">
      <dgm:prSet/>
      <dgm:spPr/>
      <dgm:t>
        <a:bodyPr/>
        <a:lstStyle/>
        <a:p>
          <a:endParaRPr lang="en-US"/>
        </a:p>
      </dgm:t>
    </dgm:pt>
    <dgm:pt modelId="{DCBA8B1C-732E-419F-B6CA-365F218E9227}" type="sibTrans" cxnId="{781FFEB3-3B89-43A0-90F1-D1298C669AF2}">
      <dgm:prSet/>
      <dgm:spPr/>
      <dgm:t>
        <a:bodyPr/>
        <a:lstStyle/>
        <a:p>
          <a:endParaRPr lang="en-US"/>
        </a:p>
      </dgm:t>
    </dgm:pt>
    <dgm:pt modelId="{FD900471-3560-4A51-A9E4-CEE09F760D3D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 rtl="0">
            <a:lnSpc>
              <a:spcPct val="150000"/>
            </a:lnSpc>
          </a:pPr>
          <a:r>
            <a:rPr lang="en-US" sz="2400" b="1" i="1" dirty="0" smtClean="0"/>
            <a:t>Mitima </a:t>
          </a:r>
          <a:r>
            <a:rPr lang="en-US" sz="2400" b="1" i="1" dirty="0" err="1" smtClean="0"/>
            <a:t>yawo</a:t>
          </a:r>
          <a:r>
            <a:rPr lang="en-US" sz="2400" b="1" i="1" dirty="0" smtClean="0"/>
            <a:t> </a:t>
          </a:r>
          <a:r>
            <a:rPr lang="en-US" sz="2400" b="1" i="1" dirty="0" err="1" smtClean="0"/>
            <a:t>inayaka</a:t>
          </a:r>
          <a:r>
            <a:rPr lang="en-US" sz="2400" b="1" i="1" dirty="0" smtClean="0"/>
            <a:t> ndi moto: </a:t>
          </a:r>
          <a:r>
            <a:rPr lang="en-US" sz="2400" i="1" dirty="0" err="1" smtClean="0"/>
            <a:t>Kodi</a:t>
          </a:r>
          <a:r>
            <a:rPr lang="en-US" sz="2400" i="1" dirty="0" smtClean="0"/>
            <a:t> </a:t>
          </a:r>
          <a:r>
            <a:rPr lang="en-US" sz="2400" i="1" dirty="0" err="1" smtClean="0"/>
            <a:t>chinapangitsa</a:t>
          </a:r>
          <a:r>
            <a:rPr lang="en-US" sz="2400" i="1" dirty="0" smtClean="0"/>
            <a:t> </a:t>
          </a:r>
          <a:r>
            <a:rPr lang="en-US" sz="2400" i="1" dirty="0" err="1" smtClean="0"/>
            <a:t>mitima</a:t>
          </a:r>
          <a:r>
            <a:rPr lang="en-US" sz="2400" i="1" dirty="0" smtClean="0"/>
            <a:t> </a:t>
          </a:r>
          <a:r>
            <a:rPr lang="en-US" sz="2400" i="1" dirty="0" err="1" smtClean="0"/>
            <a:t>yawo</a:t>
          </a:r>
          <a:r>
            <a:rPr lang="en-US" sz="2400" i="1" dirty="0" smtClean="0"/>
            <a:t> </a:t>
          </a:r>
          <a:r>
            <a:rPr lang="en-US" sz="2400" i="1" dirty="0" err="1" smtClean="0"/>
            <a:t>kuyaka</a:t>
          </a:r>
          <a:r>
            <a:rPr lang="en-US" sz="2400" i="1" dirty="0" smtClean="0"/>
            <a:t> </a:t>
          </a:r>
          <a:r>
            <a:rPr lang="en-US" sz="2400" i="1" dirty="0" err="1" smtClean="0"/>
            <a:t>mkati</a:t>
          </a:r>
          <a:r>
            <a:rPr lang="en-US" sz="2400" i="1" dirty="0" smtClean="0"/>
            <a:t> </a:t>
          </a:r>
          <a:r>
            <a:rPr lang="en-US" sz="2400" i="1" dirty="0" err="1" smtClean="0"/>
            <a:t>mwao</a:t>
          </a:r>
          <a:r>
            <a:rPr lang="en-US" sz="2400" i="1" dirty="0" smtClean="0"/>
            <a:t>?</a:t>
          </a:r>
          <a:endParaRPr lang="en-US" sz="2400" dirty="0"/>
        </a:p>
      </dgm:t>
    </dgm:pt>
    <dgm:pt modelId="{443021D3-6D50-4BAD-A0B2-5F2B61434532}" type="parTrans" cxnId="{8E7B0500-754E-4790-8BD7-2F54AF6DADEE}">
      <dgm:prSet/>
      <dgm:spPr/>
      <dgm:t>
        <a:bodyPr/>
        <a:lstStyle/>
        <a:p>
          <a:endParaRPr lang="en-US"/>
        </a:p>
      </dgm:t>
    </dgm:pt>
    <dgm:pt modelId="{F5630AAE-11EF-4352-AF30-01056AAA885C}" type="sibTrans" cxnId="{8E7B0500-754E-4790-8BD7-2F54AF6DADEE}">
      <dgm:prSet/>
      <dgm:spPr/>
      <dgm:t>
        <a:bodyPr/>
        <a:lstStyle/>
        <a:p>
          <a:endParaRPr lang="en-US"/>
        </a:p>
      </dgm:t>
    </dgm:pt>
    <dgm:pt modelId="{4F9D59A5-E93C-48C2-ACB0-37ACA439B01A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 rtl="0">
            <a:lnSpc>
              <a:spcPct val="150000"/>
            </a:lnSpc>
          </a:pPr>
          <a:r>
            <a:rPr lang="en-US" sz="2400" b="1" i="1" dirty="0" err="1" smtClean="0"/>
            <a:t>Maso</a:t>
          </a:r>
          <a:r>
            <a:rPr lang="en-US" sz="2400" b="1" i="1" dirty="0" smtClean="0"/>
            <a:t> </a:t>
          </a:r>
          <a:r>
            <a:rPr lang="en-US" sz="2400" b="1" i="1" dirty="0" err="1" smtClean="0"/>
            <a:t>awo</a:t>
          </a:r>
          <a:r>
            <a:rPr lang="en-US" sz="2400" b="1" i="1" dirty="0" smtClean="0"/>
            <a:t> </a:t>
          </a:r>
          <a:r>
            <a:rPr lang="en-US" sz="2400" b="1" i="1" dirty="0" err="1" smtClean="0"/>
            <a:t>anatsekuka</a:t>
          </a:r>
          <a:r>
            <a:rPr lang="en-US" sz="2400" b="1" i="1" dirty="0" smtClean="0"/>
            <a:t>: </a:t>
          </a:r>
          <a:r>
            <a:rPr lang="en-US" sz="2400" i="1" dirty="0" err="1" smtClean="0"/>
            <a:t>Mukuganiza</a:t>
          </a:r>
          <a:r>
            <a:rPr lang="en-US" sz="2400" i="1" dirty="0" smtClean="0"/>
            <a:t> </a:t>
          </a:r>
          <a:r>
            <a:rPr lang="en-US" sz="2400" i="1" dirty="0" err="1" smtClean="0"/>
            <a:t>kuti</a:t>
          </a:r>
          <a:r>
            <a:rPr lang="en-US" sz="2400" i="1" dirty="0" smtClean="0"/>
            <a:t> </a:t>
          </a:r>
          <a:r>
            <a:rPr lang="en-US" sz="2400" i="1" dirty="0" err="1" smtClean="0"/>
            <a:t>chinatseka</a:t>
          </a:r>
          <a:r>
            <a:rPr lang="en-US" sz="2400" i="1" dirty="0" smtClean="0"/>
            <a:t> </a:t>
          </a:r>
          <a:r>
            <a:rPr lang="en-US" sz="2400" i="1" dirty="0" err="1" smtClean="0"/>
            <a:t>maso</a:t>
          </a:r>
          <a:r>
            <a:rPr lang="en-US" sz="2400" i="1" dirty="0" smtClean="0"/>
            <a:t> </a:t>
          </a:r>
          <a:r>
            <a:rPr lang="en-US" sz="2400" i="1" dirty="0" err="1" smtClean="0"/>
            <a:t>awo</a:t>
          </a:r>
          <a:r>
            <a:rPr lang="en-US" sz="2400" i="1" dirty="0" smtClean="0"/>
            <a:t> ndi </a:t>
          </a:r>
          <a:r>
            <a:rPr lang="en-US" sz="2400" i="1" dirty="0" err="1" smtClean="0"/>
            <a:t>chani</a:t>
          </a:r>
          <a:r>
            <a:rPr lang="en-US" sz="2400" i="1" dirty="0" smtClean="0"/>
            <a:t>? Nanga </a:t>
          </a:r>
          <a:r>
            <a:rPr lang="en-US" sz="2400" i="1" dirty="0" err="1" smtClean="0"/>
            <a:t>chapangitsa</a:t>
          </a:r>
          <a:r>
            <a:rPr lang="en-US" sz="2400" i="1" dirty="0" smtClean="0"/>
            <a:t> </a:t>
          </a:r>
          <a:r>
            <a:rPr lang="en-US" sz="2400" i="1" dirty="0" err="1" smtClean="0"/>
            <a:t>kuti</a:t>
          </a:r>
          <a:r>
            <a:rPr lang="en-US" sz="2400" i="1" dirty="0" smtClean="0"/>
            <a:t> </a:t>
          </a:r>
          <a:r>
            <a:rPr lang="en-US" sz="2400" i="1" dirty="0" err="1" smtClean="0"/>
            <a:t>atsekuke</a:t>
          </a:r>
          <a:r>
            <a:rPr lang="en-US" sz="2400" i="1" dirty="0" smtClean="0"/>
            <a:t> ndi </a:t>
          </a:r>
          <a:r>
            <a:rPr lang="en-US" sz="2400" i="1" dirty="0" err="1" smtClean="0"/>
            <a:t>chani</a:t>
          </a:r>
          <a:r>
            <a:rPr lang="en-US" sz="2400" i="1" dirty="0" smtClean="0"/>
            <a:t>?</a:t>
          </a:r>
          <a:endParaRPr lang="en-US" sz="2400" dirty="0"/>
        </a:p>
      </dgm:t>
    </dgm:pt>
    <dgm:pt modelId="{B8E713A6-997D-465E-B0C9-C5D867163902}" type="parTrans" cxnId="{8C76F079-0511-4C03-B524-94E61E88D0B4}">
      <dgm:prSet/>
      <dgm:spPr/>
      <dgm:t>
        <a:bodyPr/>
        <a:lstStyle/>
        <a:p>
          <a:endParaRPr lang="en-US"/>
        </a:p>
      </dgm:t>
    </dgm:pt>
    <dgm:pt modelId="{30E81C9F-AADF-4185-A8A9-4849FEDCE5DF}" type="sibTrans" cxnId="{8C76F079-0511-4C03-B524-94E61E88D0B4}">
      <dgm:prSet/>
      <dgm:spPr/>
      <dgm:t>
        <a:bodyPr/>
        <a:lstStyle/>
        <a:p>
          <a:endParaRPr lang="en-US"/>
        </a:p>
      </dgm:t>
    </dgm:pt>
    <dgm:pt modelId="{B3B6EB27-85C2-4209-A912-0CCF63CEEFAB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 rtl="0">
            <a:lnSpc>
              <a:spcPct val="150000"/>
            </a:lnSpc>
          </a:pPr>
          <a:r>
            <a:rPr lang="en-US" sz="2400" b="1" i="1" dirty="0" smtClean="0"/>
            <a:t>Mapazi </a:t>
          </a:r>
          <a:r>
            <a:rPr lang="en-US" sz="2400" b="1" i="1" dirty="0" err="1" smtClean="0"/>
            <a:t>awo</a:t>
          </a:r>
          <a:r>
            <a:rPr lang="en-US" sz="2400" b="1" i="1" dirty="0" smtClean="0"/>
            <a:t> </a:t>
          </a:r>
          <a:r>
            <a:rPr lang="en-US" sz="2400" b="1" i="1" dirty="0" err="1" smtClean="0"/>
            <a:t>anayena</a:t>
          </a:r>
          <a:r>
            <a:rPr lang="en-US" sz="2400" b="1" i="1" dirty="0" smtClean="0"/>
            <a:t>: </a:t>
          </a:r>
          <a:r>
            <a:rPr lang="en-US" sz="2400" i="1" dirty="0" err="1" smtClean="0"/>
            <a:t>Chinapangitsa</a:t>
          </a:r>
          <a:r>
            <a:rPr lang="en-US" sz="2400" i="1" dirty="0" smtClean="0"/>
            <a:t> </a:t>
          </a:r>
          <a:r>
            <a:rPr lang="en-US" sz="2400" i="1" dirty="0" err="1" smtClean="0"/>
            <a:t>ophunzira</a:t>
          </a:r>
          <a:r>
            <a:rPr lang="en-US" sz="2400" i="1" dirty="0" smtClean="0"/>
            <a:t> </a:t>
          </a:r>
          <a:r>
            <a:rPr lang="en-US" sz="2400" i="1" dirty="0" err="1" smtClean="0"/>
            <a:t>aja</a:t>
          </a:r>
          <a:r>
            <a:rPr lang="en-US" sz="2400" i="1" dirty="0" smtClean="0"/>
            <a:t> </a:t>
          </a:r>
          <a:r>
            <a:rPr lang="en-US" sz="2400" i="1" dirty="0" err="1" smtClean="0"/>
            <a:t>kubwerera</a:t>
          </a:r>
          <a:r>
            <a:rPr lang="en-US" sz="2400" i="1" dirty="0" smtClean="0"/>
            <a:t> </a:t>
          </a:r>
          <a:r>
            <a:rPr lang="en-US" sz="2400" i="1" dirty="0" err="1" smtClean="0"/>
            <a:t>ku</a:t>
          </a:r>
          <a:r>
            <a:rPr lang="en-US" sz="2400" i="1" dirty="0" smtClean="0"/>
            <a:t> </a:t>
          </a:r>
          <a:r>
            <a:rPr lang="en-US" sz="2400" i="1" dirty="0" err="1" smtClean="0"/>
            <a:t>Yerusalemu</a:t>
          </a:r>
          <a:r>
            <a:rPr lang="en-US" sz="2400" i="1" dirty="0" smtClean="0"/>
            <a:t>?</a:t>
          </a:r>
          <a:endParaRPr lang="en-US" sz="2400" dirty="0"/>
        </a:p>
      </dgm:t>
    </dgm:pt>
    <dgm:pt modelId="{F28E5322-02D9-4039-B683-C89D8AE952F1}" type="parTrans" cxnId="{D3A33DA2-8646-4BE5-B33B-F133BC1FF14A}">
      <dgm:prSet/>
      <dgm:spPr/>
      <dgm:t>
        <a:bodyPr/>
        <a:lstStyle/>
        <a:p>
          <a:endParaRPr lang="en-US"/>
        </a:p>
      </dgm:t>
    </dgm:pt>
    <dgm:pt modelId="{2C6EEF1F-1640-451D-941A-CA94B776B78F}" type="sibTrans" cxnId="{D3A33DA2-8646-4BE5-B33B-F133BC1FF14A}">
      <dgm:prSet/>
      <dgm:spPr/>
      <dgm:t>
        <a:bodyPr/>
        <a:lstStyle/>
        <a:p>
          <a:endParaRPr lang="en-US"/>
        </a:p>
      </dgm:t>
    </dgm:pt>
    <dgm:pt modelId="{D10F08AB-B184-49A0-B80A-9A6A5E59D101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 rtl="0">
            <a:lnSpc>
              <a:spcPct val="150000"/>
            </a:lnSpc>
          </a:pPr>
          <a:r>
            <a:rPr lang="en-US" sz="2400" dirty="0" err="1" smtClean="0"/>
            <a:t>Pali</a:t>
          </a:r>
          <a:r>
            <a:rPr lang="en-US" sz="2400" dirty="0" smtClean="0"/>
            <a:t> </a:t>
          </a:r>
          <a:r>
            <a:rPr lang="en-US" sz="2400" dirty="0" err="1" smtClean="0"/>
            <a:t>maphunziro</a:t>
          </a:r>
          <a:r>
            <a:rPr lang="en-US" sz="2400" dirty="0" smtClean="0"/>
            <a:t> </a:t>
          </a:r>
          <a:r>
            <a:rPr lang="en-US" sz="2400" dirty="0" err="1" smtClean="0"/>
            <a:t>ena</a:t>
          </a:r>
          <a:r>
            <a:rPr lang="en-US" sz="2400" dirty="0" smtClean="0"/>
            <a:t> </a:t>
          </a:r>
          <a:r>
            <a:rPr lang="en-US" sz="2400" dirty="0" err="1" smtClean="0"/>
            <a:t>omwe</a:t>
          </a:r>
          <a:r>
            <a:rPr lang="en-US" sz="2400" dirty="0" smtClean="0"/>
            <a:t> </a:t>
          </a:r>
          <a:r>
            <a:rPr lang="en-US" sz="2400" dirty="0" err="1" smtClean="0"/>
            <a:t>tingaphunzire</a:t>
          </a:r>
          <a:r>
            <a:rPr lang="en-US" sz="2400" dirty="0" smtClean="0"/>
            <a:t> </a:t>
          </a:r>
          <a:r>
            <a:rPr lang="en-US" sz="2400" dirty="0" err="1" smtClean="0"/>
            <a:t>kuchokera</a:t>
          </a:r>
          <a:r>
            <a:rPr lang="en-US" sz="2400" dirty="0" smtClean="0"/>
            <a:t> mu </a:t>
          </a:r>
          <a:r>
            <a:rPr lang="en-US" sz="2400" dirty="0" err="1" smtClean="0"/>
            <a:t>uthenagawu</a:t>
          </a:r>
          <a:r>
            <a:rPr lang="en-US" sz="2400" dirty="0" smtClean="0"/>
            <a:t> mu </a:t>
          </a:r>
          <a:r>
            <a:rPr lang="en-US" sz="2400" dirty="0" err="1" smtClean="0"/>
            <a:t>gulu</a:t>
          </a:r>
          <a:r>
            <a:rPr lang="en-US" sz="2400" dirty="0" smtClean="0"/>
            <a:t> / </a:t>
          </a:r>
          <a:r>
            <a:rPr lang="en-US" sz="2400" dirty="0" err="1" smtClean="0"/>
            <a:t>mphakati</a:t>
          </a:r>
          <a:r>
            <a:rPr lang="en-US" sz="2400" dirty="0" smtClean="0"/>
            <a:t> </a:t>
          </a:r>
          <a:r>
            <a:rPr lang="en-US" sz="2400" dirty="0" err="1" smtClean="0"/>
            <a:t>wathu</a:t>
          </a:r>
          <a:r>
            <a:rPr lang="en-US" sz="2400" dirty="0" smtClean="0"/>
            <a:t> </a:t>
          </a:r>
          <a:r>
            <a:rPr lang="en-US" sz="2400" dirty="0" err="1" smtClean="0"/>
            <a:t>lino</a:t>
          </a:r>
          <a:r>
            <a:rPr lang="en-US" sz="2400" dirty="0" smtClean="0"/>
            <a:t>?</a:t>
          </a:r>
          <a:endParaRPr lang="en-US" sz="2400" dirty="0"/>
        </a:p>
      </dgm:t>
    </dgm:pt>
    <dgm:pt modelId="{0BBAC66C-121F-4567-8200-E6673DCD468D}" type="parTrans" cxnId="{2E89338B-B237-4754-9F60-35D189F8261E}">
      <dgm:prSet/>
      <dgm:spPr/>
      <dgm:t>
        <a:bodyPr/>
        <a:lstStyle/>
        <a:p>
          <a:endParaRPr lang="en-US"/>
        </a:p>
      </dgm:t>
    </dgm:pt>
    <dgm:pt modelId="{B644AE22-46BF-4D96-B8FB-CA52B7284F15}" type="sibTrans" cxnId="{2E89338B-B237-4754-9F60-35D189F8261E}">
      <dgm:prSet/>
      <dgm:spPr/>
      <dgm:t>
        <a:bodyPr/>
        <a:lstStyle/>
        <a:p>
          <a:endParaRPr lang="en-US"/>
        </a:p>
      </dgm:t>
    </dgm:pt>
    <dgm:pt modelId="{E0F22DB4-DFDB-42A1-AD2B-12AB2AEB4082}" type="pres">
      <dgm:prSet presAssocID="{4F4DF59A-2230-4B7B-B95A-392FE78A62F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2DF84D-0E1C-4AD0-9B2C-7E65A4606C7E}" type="pres">
      <dgm:prSet presAssocID="{DD2FAB13-4562-435F-9CA9-C12F95F885B7}" presName="composite" presStyleCnt="0"/>
      <dgm:spPr/>
    </dgm:pt>
    <dgm:pt modelId="{9BD06A25-07C6-4FE1-A4C7-FA1042A7BEDE}" type="pres">
      <dgm:prSet presAssocID="{DD2FAB13-4562-435F-9CA9-C12F95F885B7}" presName="parentText" presStyleLbl="alignNode1" presStyleIdx="0" presStyleCnt="1" custScaleY="12206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454622-1DB2-4E5C-8024-AE47A449F7B0}" type="pres">
      <dgm:prSet presAssocID="{DD2FAB13-4562-435F-9CA9-C12F95F885B7}" presName="descendantText" presStyleLbl="alignAcc1" presStyleIdx="0" presStyleCnt="1" custScaleY="241106" custLinFactNeighborX="0" custLinFactNeighborY="-4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1B2AAB-FFEA-43F6-BE2B-1BEE1C0B737E}" type="presOf" srcId="{4F4DF59A-2230-4B7B-B95A-392FE78A62FA}" destId="{E0F22DB4-DFDB-42A1-AD2B-12AB2AEB4082}" srcOrd="0" destOrd="0" presId="urn:microsoft.com/office/officeart/2005/8/layout/chevron2"/>
    <dgm:cxn modelId="{8C76F079-0511-4C03-B524-94E61E88D0B4}" srcId="{DD2FAB13-4562-435F-9CA9-C12F95F885B7}" destId="{4F9D59A5-E93C-48C2-ACB0-37ACA439B01A}" srcOrd="2" destOrd="0" parTransId="{B8E713A6-997D-465E-B0C9-C5D867163902}" sibTransId="{30E81C9F-AADF-4185-A8A9-4849FEDCE5DF}"/>
    <dgm:cxn modelId="{2E89338B-B237-4754-9F60-35D189F8261E}" srcId="{DD2FAB13-4562-435F-9CA9-C12F95F885B7}" destId="{D10F08AB-B184-49A0-B80A-9A6A5E59D101}" srcOrd="4" destOrd="0" parTransId="{0BBAC66C-121F-4567-8200-E6673DCD468D}" sibTransId="{B644AE22-46BF-4D96-B8FB-CA52B7284F15}"/>
    <dgm:cxn modelId="{7B7AE7B9-EF3F-4260-9B77-F3BF37598820}" type="presOf" srcId="{B3B6EB27-85C2-4209-A912-0CCF63CEEFAB}" destId="{9F454622-1DB2-4E5C-8024-AE47A449F7B0}" srcOrd="0" destOrd="3" presId="urn:microsoft.com/office/officeart/2005/8/layout/chevron2"/>
    <dgm:cxn modelId="{63DDE135-E56A-4291-A56B-8DED9706AF98}" type="presOf" srcId="{FD900471-3560-4A51-A9E4-CEE09F760D3D}" destId="{9F454622-1DB2-4E5C-8024-AE47A449F7B0}" srcOrd="0" destOrd="1" presId="urn:microsoft.com/office/officeart/2005/8/layout/chevron2"/>
    <dgm:cxn modelId="{0B6CF396-D5DC-4832-BEE9-40666342F6E5}" type="presOf" srcId="{4F9D59A5-E93C-48C2-ACB0-37ACA439B01A}" destId="{9F454622-1DB2-4E5C-8024-AE47A449F7B0}" srcOrd="0" destOrd="2" presId="urn:microsoft.com/office/officeart/2005/8/layout/chevron2"/>
    <dgm:cxn modelId="{4BB6D074-CC41-4651-A07F-AEA9D0E1D228}" type="presOf" srcId="{D10F08AB-B184-49A0-B80A-9A6A5E59D101}" destId="{9F454622-1DB2-4E5C-8024-AE47A449F7B0}" srcOrd="0" destOrd="4" presId="urn:microsoft.com/office/officeart/2005/8/layout/chevron2"/>
    <dgm:cxn modelId="{8E7B0500-754E-4790-8BD7-2F54AF6DADEE}" srcId="{DD2FAB13-4562-435F-9CA9-C12F95F885B7}" destId="{FD900471-3560-4A51-A9E4-CEE09F760D3D}" srcOrd="1" destOrd="0" parTransId="{443021D3-6D50-4BAD-A0B2-5F2B61434532}" sibTransId="{F5630AAE-11EF-4352-AF30-01056AAA885C}"/>
    <dgm:cxn modelId="{B3D67678-7E91-4971-8F13-86EAE5AECF9A}" type="presOf" srcId="{DD2FAB13-4562-435F-9CA9-C12F95F885B7}" destId="{9BD06A25-07C6-4FE1-A4C7-FA1042A7BEDE}" srcOrd="0" destOrd="0" presId="urn:microsoft.com/office/officeart/2005/8/layout/chevron2"/>
    <dgm:cxn modelId="{D3A33DA2-8646-4BE5-B33B-F133BC1FF14A}" srcId="{DD2FAB13-4562-435F-9CA9-C12F95F885B7}" destId="{B3B6EB27-85C2-4209-A912-0CCF63CEEFAB}" srcOrd="3" destOrd="0" parTransId="{F28E5322-02D9-4039-B683-C89D8AE952F1}" sibTransId="{2C6EEF1F-1640-451D-941A-CA94B776B78F}"/>
    <dgm:cxn modelId="{B2275BAD-86E6-4578-A1E6-8F9BBDA07F19}" type="presOf" srcId="{E0894851-6F0D-4F9F-B674-BCC385118714}" destId="{9F454622-1DB2-4E5C-8024-AE47A449F7B0}" srcOrd="0" destOrd="0" presId="urn:microsoft.com/office/officeart/2005/8/layout/chevron2"/>
    <dgm:cxn modelId="{692E5072-AE60-40D4-8332-5A4FD06ED5FB}" srcId="{4F4DF59A-2230-4B7B-B95A-392FE78A62FA}" destId="{DD2FAB13-4562-435F-9CA9-C12F95F885B7}" srcOrd="0" destOrd="0" parTransId="{2016E5AD-696B-4F84-A344-D583FD99C990}" sibTransId="{EC9BD168-746E-4B5D-8BE4-A8D054349B68}"/>
    <dgm:cxn modelId="{781FFEB3-3B89-43A0-90F1-D1298C669AF2}" srcId="{DD2FAB13-4562-435F-9CA9-C12F95F885B7}" destId="{E0894851-6F0D-4F9F-B674-BCC385118714}" srcOrd="0" destOrd="0" parTransId="{03E119A6-9780-4024-BD7F-A7DA02CE860E}" sibTransId="{DCBA8B1C-732E-419F-B6CA-365F218E9227}"/>
    <dgm:cxn modelId="{37E517B6-3323-4028-B8CD-7FA6CE500237}" type="presParOf" srcId="{E0F22DB4-DFDB-42A1-AD2B-12AB2AEB4082}" destId="{A52DF84D-0E1C-4AD0-9B2C-7E65A4606C7E}" srcOrd="0" destOrd="0" presId="urn:microsoft.com/office/officeart/2005/8/layout/chevron2"/>
    <dgm:cxn modelId="{F8F566F1-50F1-43E9-9ABC-A4B8F1EA745B}" type="presParOf" srcId="{A52DF84D-0E1C-4AD0-9B2C-7E65A4606C7E}" destId="{9BD06A25-07C6-4FE1-A4C7-FA1042A7BEDE}" srcOrd="0" destOrd="0" presId="urn:microsoft.com/office/officeart/2005/8/layout/chevron2"/>
    <dgm:cxn modelId="{DA30E84F-27D0-4483-9529-F76DE8C6C66D}" type="presParOf" srcId="{A52DF84D-0E1C-4AD0-9B2C-7E65A4606C7E}" destId="{9F454622-1DB2-4E5C-8024-AE47A449F7B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843E3E8-5D8A-49E1-86ED-6701FAB5D559}" type="doc">
      <dgm:prSet loTypeId="urn:microsoft.com/office/officeart/2005/8/layout/vList3#9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C33C360-B787-4342-939D-1D0EE4DAD9F3}">
      <dgm:prSet/>
      <dgm:spPr/>
      <dgm:t>
        <a:bodyPr/>
        <a:lstStyle/>
        <a:p>
          <a:pPr algn="ctr" rtl="0"/>
          <a:r>
            <a:rPr lang="en-US" b="1" i="1" dirty="0" smtClean="0"/>
            <a:t>Mitima </a:t>
          </a:r>
          <a:r>
            <a:rPr lang="en-US" b="1" i="1" dirty="0" err="1" smtClean="0"/>
            <a:t>yathu</a:t>
          </a:r>
          <a:r>
            <a:rPr lang="en-US" b="1" i="1" dirty="0" smtClean="0"/>
            <a:t> </a:t>
          </a:r>
          <a:r>
            <a:rPr lang="en-US" b="1" i="1" dirty="0" err="1" smtClean="0"/>
            <a:t>inayaka</a:t>
          </a:r>
          <a:r>
            <a:rPr lang="en-US" b="1" i="1" dirty="0" smtClean="0"/>
            <a:t> moto </a:t>
          </a:r>
          <a:r>
            <a:rPr lang="en-US" b="1" i="1" dirty="0" err="1" smtClean="0"/>
            <a:t>m’kati</a:t>
          </a:r>
          <a:r>
            <a:rPr lang="en-US" b="1" i="1" dirty="0" smtClean="0"/>
            <a:t> </a:t>
          </a:r>
          <a:r>
            <a:rPr lang="en-US" b="1" i="1" dirty="0" err="1" smtClean="0"/>
            <a:t>mwathu</a:t>
          </a:r>
          <a:r>
            <a:rPr lang="en-US" b="1" i="1" dirty="0" smtClean="0"/>
            <a:t>, </a:t>
          </a:r>
          <a:r>
            <a:rPr lang="en-US" b="1" i="1" dirty="0" err="1" smtClean="0"/>
            <a:t>pamene</a:t>
          </a:r>
          <a:r>
            <a:rPr lang="en-US" b="1" i="1" dirty="0" smtClean="0"/>
            <a:t> </a:t>
          </a:r>
          <a:r>
            <a:rPr lang="en-US" b="1" i="1" dirty="0" err="1" smtClean="0"/>
            <a:t>analikufotokoza</a:t>
          </a:r>
          <a:r>
            <a:rPr lang="en-US" b="1" i="1" dirty="0" smtClean="0"/>
            <a:t> </a:t>
          </a:r>
          <a:r>
            <a:rPr lang="en-US" b="1" i="1" dirty="0" err="1" smtClean="0"/>
            <a:t>Malembo</a:t>
          </a:r>
          <a:r>
            <a:rPr lang="en-US" b="1" i="1" dirty="0" smtClean="0"/>
            <a:t> </a:t>
          </a:r>
          <a:r>
            <a:rPr lang="en-US" b="1" i="1" dirty="0" err="1" smtClean="0"/>
            <a:t>Oyera</a:t>
          </a:r>
          <a:r>
            <a:rPr lang="en-US" b="1" i="1" dirty="0" smtClean="0"/>
            <a:t> </a:t>
          </a:r>
          <a:r>
            <a:rPr lang="en-US" b="1" i="1" dirty="0" err="1" smtClean="0"/>
            <a:t>kwa</a:t>
          </a:r>
          <a:r>
            <a:rPr lang="en-US" b="1" i="1" dirty="0" smtClean="0"/>
            <a:t> </a:t>
          </a:r>
          <a:r>
            <a:rPr lang="en-US" b="1" i="1" dirty="0" err="1" smtClean="0"/>
            <a:t>ife</a:t>
          </a:r>
          <a:r>
            <a:rPr lang="en-US" b="1" i="1" dirty="0" smtClean="0"/>
            <a:t>” </a:t>
          </a:r>
          <a:br>
            <a:rPr lang="en-US" b="1" i="1" dirty="0" smtClean="0"/>
          </a:br>
          <a:r>
            <a:rPr lang="en-US" b="1" i="1" dirty="0" err="1" smtClean="0"/>
            <a:t>Pautumiki</a:t>
          </a:r>
          <a:r>
            <a:rPr lang="en-US" b="1" i="1" dirty="0" smtClean="0"/>
            <a:t>, </a:t>
          </a:r>
          <a:r>
            <a:rPr lang="en-US" b="1" i="1" dirty="0" err="1" smtClean="0"/>
            <a:t>mau</a:t>
          </a:r>
          <a:r>
            <a:rPr lang="en-US" b="1" i="1" dirty="0" smtClean="0"/>
            <a:t> a </a:t>
          </a:r>
          <a:r>
            <a:rPr lang="en-US" b="1" i="1" dirty="0" err="1" smtClean="0"/>
            <a:t>Mulungu</a:t>
          </a:r>
          <a:r>
            <a:rPr lang="en-US" b="1" i="1" dirty="0" smtClean="0"/>
            <a:t> </a:t>
          </a:r>
          <a:r>
            <a:rPr lang="en-US" b="1" i="1" dirty="0" err="1" smtClean="0"/>
            <a:t>amaunikira</a:t>
          </a:r>
          <a:r>
            <a:rPr lang="en-US" b="1" i="1" dirty="0" smtClean="0"/>
            <a:t> ndi </a:t>
          </a:r>
          <a:r>
            <a:rPr lang="en-US" b="1" i="1" dirty="0" err="1" smtClean="0"/>
            <a:t>kusintha</a:t>
          </a:r>
          <a:r>
            <a:rPr lang="en-US" b="1" i="1" dirty="0" smtClean="0"/>
            <a:t> </a:t>
          </a:r>
          <a:r>
            <a:rPr lang="en-US" b="1" i="1" dirty="0" err="1" smtClean="0"/>
            <a:t>mitima</a:t>
          </a:r>
          <a:r>
            <a:rPr lang="en-US" b="1" i="1" dirty="0" smtClean="0"/>
            <a:t> </a:t>
          </a:r>
          <a:r>
            <a:rPr lang="en-US" b="1" i="1" dirty="0" err="1" smtClean="0"/>
            <a:t>yathu</a:t>
          </a:r>
          <a:r>
            <a:rPr lang="en-US" b="1" i="1" dirty="0" smtClean="0"/>
            <a:t>.</a:t>
          </a:r>
          <a:endParaRPr lang="en-US" b="1" dirty="0"/>
        </a:p>
      </dgm:t>
    </dgm:pt>
    <dgm:pt modelId="{ACF425AB-7F42-40E4-A8ED-E0250A5D6A7A}" type="parTrans" cxnId="{9958B1BC-AA3B-4522-AFE5-B874C42F0E44}">
      <dgm:prSet/>
      <dgm:spPr/>
      <dgm:t>
        <a:bodyPr/>
        <a:lstStyle/>
        <a:p>
          <a:endParaRPr lang="en-US"/>
        </a:p>
      </dgm:t>
    </dgm:pt>
    <dgm:pt modelId="{85D21A16-3C24-409E-97BC-D29B2C8FD978}" type="sibTrans" cxnId="{9958B1BC-AA3B-4522-AFE5-B874C42F0E44}">
      <dgm:prSet/>
      <dgm:spPr/>
      <dgm:t>
        <a:bodyPr/>
        <a:lstStyle/>
        <a:p>
          <a:endParaRPr lang="en-US"/>
        </a:p>
      </dgm:t>
    </dgm:pt>
    <dgm:pt modelId="{5B6D77DC-BB07-4C20-B3EC-39450802BB02}" type="pres">
      <dgm:prSet presAssocID="{9843E3E8-5D8A-49E1-86ED-6701FAB5D55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CBB8DE-4A61-4FBC-9BBA-A24866A3FFD7}" type="pres">
      <dgm:prSet presAssocID="{3C33C360-B787-4342-939D-1D0EE4DAD9F3}" presName="composite" presStyleCnt="0"/>
      <dgm:spPr/>
    </dgm:pt>
    <dgm:pt modelId="{5C609BD4-ADAD-4BE6-B736-456C1115BD95}" type="pres">
      <dgm:prSet presAssocID="{3C33C360-B787-4342-939D-1D0EE4DAD9F3}" presName="imgShp" presStyleLbl="fgImgPlace1" presStyleIdx="0" presStyleCnt="1" custFlipHor="0" custScaleX="2781" custScaleY="37079" custLinFactX="-68451" custLinFactNeighborX="-100000" custLinFactNeighborY="7865"/>
      <dgm:spPr/>
      <dgm:t>
        <a:bodyPr/>
        <a:lstStyle/>
        <a:p>
          <a:endParaRPr lang="en-US"/>
        </a:p>
      </dgm:t>
    </dgm:pt>
    <dgm:pt modelId="{83647929-B329-41EC-8E61-5C03CA4CFCDE}" type="pres">
      <dgm:prSet presAssocID="{3C33C360-B787-4342-939D-1D0EE4DAD9F3}" presName="txShp" presStyleLbl="node1" presStyleIdx="0" presStyleCnt="1" custScaleX="150198" custLinFactNeighborX="4989" custLinFactNeighborY="50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958B1BC-AA3B-4522-AFE5-B874C42F0E44}" srcId="{9843E3E8-5D8A-49E1-86ED-6701FAB5D559}" destId="{3C33C360-B787-4342-939D-1D0EE4DAD9F3}" srcOrd="0" destOrd="0" parTransId="{ACF425AB-7F42-40E4-A8ED-E0250A5D6A7A}" sibTransId="{85D21A16-3C24-409E-97BC-D29B2C8FD978}"/>
    <dgm:cxn modelId="{7FA35284-9807-4365-9F2A-2292658A03F8}" type="presOf" srcId="{9843E3E8-5D8A-49E1-86ED-6701FAB5D559}" destId="{5B6D77DC-BB07-4C20-B3EC-39450802BB02}" srcOrd="0" destOrd="0" presId="urn:microsoft.com/office/officeart/2005/8/layout/vList3#9"/>
    <dgm:cxn modelId="{5804B0CF-E713-4648-A305-D69311883FA0}" type="presOf" srcId="{3C33C360-B787-4342-939D-1D0EE4DAD9F3}" destId="{83647929-B329-41EC-8E61-5C03CA4CFCDE}" srcOrd="0" destOrd="0" presId="urn:microsoft.com/office/officeart/2005/8/layout/vList3#9"/>
    <dgm:cxn modelId="{57C069AC-6A88-413D-B530-C5E8643DFBFD}" type="presParOf" srcId="{5B6D77DC-BB07-4C20-B3EC-39450802BB02}" destId="{8FCBB8DE-4A61-4FBC-9BBA-A24866A3FFD7}" srcOrd="0" destOrd="0" presId="urn:microsoft.com/office/officeart/2005/8/layout/vList3#9"/>
    <dgm:cxn modelId="{7616DE62-C8AC-4644-992F-279CE2A07AD5}" type="presParOf" srcId="{8FCBB8DE-4A61-4FBC-9BBA-A24866A3FFD7}" destId="{5C609BD4-ADAD-4BE6-B736-456C1115BD95}" srcOrd="0" destOrd="0" presId="urn:microsoft.com/office/officeart/2005/8/layout/vList3#9"/>
    <dgm:cxn modelId="{56D9DEF8-4098-4E72-8DCD-79BE50651643}" type="presParOf" srcId="{8FCBB8DE-4A61-4FBC-9BBA-A24866A3FFD7}" destId="{83647929-B329-41EC-8E61-5C03CA4CFCDE}" srcOrd="1" destOrd="0" presId="urn:microsoft.com/office/officeart/2005/8/layout/vList3#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3029C23-5BB9-4DB3-9FED-CEA4B716B194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BECF64-33C9-4F30-8C55-BE23E481DA62}">
      <dgm:prSet/>
      <dgm:spPr/>
      <dgm:t>
        <a:bodyPr/>
        <a:lstStyle/>
        <a:p>
          <a:pPr rtl="0"/>
          <a:r>
            <a:rPr lang="en-US" dirty="0" smtClean="0"/>
            <a:t>Pa </a:t>
          </a:r>
          <a:r>
            <a:rPr lang="en-US" dirty="0" err="1" smtClean="0"/>
            <a:t>ulendo</a:t>
          </a:r>
          <a:r>
            <a:rPr lang="en-US" dirty="0" smtClean="0"/>
            <a:t> </a:t>
          </a:r>
          <a:r>
            <a:rPr lang="en-US" dirty="0" err="1" smtClean="0"/>
            <a:t>wochoka</a:t>
          </a:r>
          <a:r>
            <a:rPr lang="en-US" dirty="0" smtClean="0"/>
            <a:t> </a:t>
          </a:r>
          <a:r>
            <a:rPr lang="en-US" dirty="0" err="1" smtClean="0"/>
            <a:t>ku</a:t>
          </a:r>
          <a:r>
            <a:rPr lang="en-US" dirty="0" smtClean="0"/>
            <a:t> </a:t>
          </a:r>
          <a:r>
            <a:rPr lang="en-US" dirty="0" err="1" smtClean="0"/>
            <a:t>Yerusalemu</a:t>
          </a:r>
          <a:r>
            <a:rPr lang="en-US" dirty="0" smtClean="0"/>
            <a:t> </a:t>
          </a:r>
          <a:r>
            <a:rPr lang="en-US" dirty="0" err="1" smtClean="0"/>
            <a:t>kupita</a:t>
          </a:r>
          <a:r>
            <a:rPr lang="en-US" dirty="0" smtClean="0"/>
            <a:t> </a:t>
          </a:r>
          <a:r>
            <a:rPr lang="en-US" dirty="0" err="1" smtClean="0"/>
            <a:t>ku</a:t>
          </a:r>
          <a:r>
            <a:rPr lang="en-US" dirty="0" smtClean="0"/>
            <a:t> Emmaus, </a:t>
          </a:r>
          <a:r>
            <a:rPr lang="en-US" dirty="0" err="1" smtClean="0"/>
            <a:t>ophunzira</a:t>
          </a:r>
          <a:r>
            <a:rPr lang="en-US" dirty="0" smtClean="0"/>
            <a:t> </a:t>
          </a:r>
          <a:r>
            <a:rPr lang="en-US" dirty="0" err="1" smtClean="0"/>
            <a:t>awiri</a:t>
          </a:r>
          <a:r>
            <a:rPr lang="en-US" dirty="0" smtClean="0"/>
            <a:t> </a:t>
          </a:r>
          <a:r>
            <a:rPr lang="en-US" dirty="0" err="1" smtClean="0"/>
            <a:t>aja</a:t>
          </a:r>
          <a:r>
            <a:rPr lang="en-US" dirty="0" smtClean="0"/>
            <a:t> </a:t>
          </a:r>
          <a:r>
            <a:rPr lang="en-US" dirty="0" err="1" smtClean="0"/>
            <a:t>anali</a:t>
          </a:r>
          <a:r>
            <a:rPr lang="en-US" dirty="0" smtClean="0"/>
            <a:t> </a:t>
          </a:r>
          <a:r>
            <a:rPr lang="en-US" dirty="0" err="1" smtClean="0"/>
            <a:t>okhumudwa</a:t>
          </a:r>
          <a:r>
            <a:rPr lang="en-US" dirty="0" smtClean="0"/>
            <a:t> </a:t>
          </a:r>
          <a:r>
            <a:rPr lang="en-US" dirty="0" err="1" smtClean="0"/>
            <a:t>monga</a:t>
          </a:r>
          <a:r>
            <a:rPr lang="en-US" dirty="0" smtClean="0"/>
            <a:t> </a:t>
          </a:r>
          <a:r>
            <a:rPr lang="en-US" dirty="0" err="1" smtClean="0"/>
            <a:t>nkhope</a:t>
          </a:r>
          <a:r>
            <a:rPr lang="en-US" dirty="0" smtClean="0"/>
            <a:t> </a:t>
          </a:r>
          <a:r>
            <a:rPr lang="en-US" dirty="0" err="1" smtClean="0"/>
            <a:t>zao</a:t>
          </a:r>
          <a:r>
            <a:rPr lang="en-US" dirty="0" smtClean="0"/>
            <a:t> </a:t>
          </a:r>
          <a:r>
            <a:rPr lang="en-US" dirty="0" err="1" smtClean="0"/>
            <a:t>zinalikuwonetsa</a:t>
          </a:r>
          <a:r>
            <a:rPr lang="en-US" dirty="0" smtClean="0"/>
            <a:t>;</a:t>
          </a:r>
          <a:endParaRPr lang="en-US" dirty="0"/>
        </a:p>
      </dgm:t>
    </dgm:pt>
    <dgm:pt modelId="{6131BF3E-2C3F-4791-B0C4-F8A6D6841BE2}" type="parTrans" cxnId="{66EBC564-8A73-4AB7-BEB8-1D0572FD3710}">
      <dgm:prSet/>
      <dgm:spPr/>
      <dgm:t>
        <a:bodyPr/>
        <a:lstStyle/>
        <a:p>
          <a:endParaRPr lang="en-US"/>
        </a:p>
      </dgm:t>
    </dgm:pt>
    <dgm:pt modelId="{1F439992-E7D6-4797-9D95-F4243ECF22D1}" type="sibTrans" cxnId="{66EBC564-8A73-4AB7-BEB8-1D0572FD3710}">
      <dgm:prSet/>
      <dgm:spPr/>
      <dgm:t>
        <a:bodyPr/>
        <a:lstStyle/>
        <a:p>
          <a:endParaRPr lang="en-US"/>
        </a:p>
      </dgm:t>
    </dgm:pt>
    <dgm:pt modelId="{A3210805-D155-4566-9970-6DA4530FFF39}">
      <dgm:prSet custT="1"/>
      <dgm:spPr/>
      <dgm:t>
        <a:bodyPr/>
        <a:lstStyle/>
        <a:p>
          <a:pPr rtl="0"/>
          <a:r>
            <a:rPr lang="en-US" sz="1900" dirty="0" smtClean="0"/>
            <a:t>Chifukwa cha </a:t>
          </a:r>
          <a:r>
            <a:rPr lang="en-US" sz="1900" dirty="0" err="1" smtClean="0"/>
            <a:t>imfa</a:t>
          </a:r>
          <a:r>
            <a:rPr lang="en-US" sz="1900" dirty="0" smtClean="0"/>
            <a:t> </a:t>
          </a:r>
          <a:r>
            <a:rPr lang="en-US" sz="1900" dirty="0" err="1" smtClean="0"/>
            <a:t>ya</a:t>
          </a:r>
          <a:r>
            <a:rPr lang="en-US" sz="1900" dirty="0" smtClean="0"/>
            <a:t> </a:t>
          </a:r>
          <a:r>
            <a:rPr lang="en-US" sz="1900" dirty="0" err="1" smtClean="0"/>
            <a:t>Yesu</a:t>
          </a:r>
          <a:r>
            <a:rPr lang="en-US" sz="1900" dirty="0" smtClean="0"/>
            <a:t> </a:t>
          </a:r>
          <a:r>
            <a:rPr lang="en-US" sz="1900" dirty="0" err="1" smtClean="0"/>
            <a:t>Khristu</a:t>
          </a:r>
          <a:r>
            <a:rPr lang="en-US" sz="1900" dirty="0" smtClean="0"/>
            <a:t>, </a:t>
          </a:r>
          <a:r>
            <a:rPr lang="en-US" sz="1900" dirty="0" err="1" smtClean="0"/>
            <a:t>amene</a:t>
          </a:r>
          <a:r>
            <a:rPr lang="en-US" sz="1900" dirty="0" smtClean="0"/>
            <a:t> </a:t>
          </a:r>
          <a:r>
            <a:rPr lang="en-US" sz="2000" dirty="0" err="1" smtClean="0"/>
            <a:t>adamkhulupirira</a:t>
          </a:r>
          <a:r>
            <a:rPr lang="en-US" sz="1900" dirty="0" smtClean="0"/>
            <a:t> (cf.v.17).</a:t>
          </a:r>
        </a:p>
        <a:p>
          <a:pPr rtl="0"/>
          <a:endParaRPr lang="en-US" sz="1900" dirty="0" smtClean="0"/>
        </a:p>
        <a:p>
          <a:pPr rtl="0"/>
          <a:r>
            <a:rPr lang="en-US" sz="1900" b="1" i="1" dirty="0" smtClean="0">
              <a:solidFill>
                <a:srgbClr val="FF0000"/>
              </a:solidFill>
            </a:rPr>
            <a:t>Luka: 24: 17 &amp; 21 </a:t>
          </a:r>
          <a:endParaRPr lang="en-US" sz="1900" b="1" i="1" dirty="0">
            <a:solidFill>
              <a:srgbClr val="FF0000"/>
            </a:solidFill>
          </a:endParaRPr>
        </a:p>
      </dgm:t>
    </dgm:pt>
    <dgm:pt modelId="{B2E7164A-270D-4BDB-8F36-8AA70D3F036B}" type="parTrans" cxnId="{830709B1-570D-457E-88EB-0D5BA045A6E7}">
      <dgm:prSet/>
      <dgm:spPr/>
      <dgm:t>
        <a:bodyPr/>
        <a:lstStyle/>
        <a:p>
          <a:endParaRPr lang="en-US"/>
        </a:p>
      </dgm:t>
    </dgm:pt>
    <dgm:pt modelId="{955E364C-4827-46D2-A9E0-7C7006260D8A}" type="sibTrans" cxnId="{830709B1-570D-457E-88EB-0D5BA045A6E7}">
      <dgm:prSet/>
      <dgm:spPr/>
      <dgm:t>
        <a:bodyPr/>
        <a:lstStyle/>
        <a:p>
          <a:endParaRPr lang="en-US"/>
        </a:p>
      </dgm:t>
    </dgm:pt>
    <dgm:pt modelId="{B03AD794-10EA-4F09-B4C5-A962CBEE7B43}">
      <dgm:prSet custT="1"/>
      <dgm:spPr/>
      <dgm:t>
        <a:bodyPr/>
        <a:lstStyle/>
        <a:p>
          <a:pPr rtl="0"/>
          <a:r>
            <a:rPr lang="en-US" sz="2000" dirty="0" err="1" smtClean="0"/>
            <a:t>Komanso</a:t>
          </a:r>
          <a:r>
            <a:rPr lang="en-US" sz="2000" dirty="0" smtClean="0"/>
            <a:t> </a:t>
          </a:r>
          <a:r>
            <a:rPr lang="en-US" sz="2000" dirty="0" err="1" smtClean="0"/>
            <a:t>poona</a:t>
          </a:r>
          <a:r>
            <a:rPr lang="en-US" sz="2000" dirty="0" smtClean="0"/>
            <a:t> </a:t>
          </a:r>
          <a:r>
            <a:rPr lang="en-US" sz="2000" dirty="0" err="1" smtClean="0"/>
            <a:t>kulephera</a:t>
          </a:r>
          <a:r>
            <a:rPr lang="en-US" sz="2000" dirty="0" smtClean="0"/>
            <a:t> </a:t>
          </a:r>
          <a:r>
            <a:rPr lang="en-US" sz="2000" dirty="0" err="1" smtClean="0"/>
            <a:t>kwa</a:t>
          </a:r>
          <a:r>
            <a:rPr lang="en-US" sz="2000" dirty="0" smtClean="0"/>
            <a:t> </a:t>
          </a:r>
          <a:r>
            <a:rPr lang="en-US" sz="2000" dirty="0" err="1" smtClean="0"/>
            <a:t>Mbuye</a:t>
          </a:r>
          <a:r>
            <a:rPr lang="en-US" sz="2000" dirty="0" smtClean="0"/>
            <a:t> </a:t>
          </a:r>
          <a:r>
            <a:rPr lang="en-US" sz="2000" dirty="0" err="1" smtClean="0"/>
            <a:t>wao</a:t>
          </a:r>
          <a:r>
            <a:rPr lang="en-US" sz="2000" dirty="0" smtClean="0"/>
            <a:t> </a:t>
          </a:r>
          <a:r>
            <a:rPr lang="en-US" sz="2000" dirty="0" err="1" smtClean="0"/>
            <a:t>wopachikidwa</a:t>
          </a:r>
          <a:r>
            <a:rPr lang="en-US" sz="2000" dirty="0" smtClean="0"/>
            <a:t> </a:t>
          </a:r>
          <a:r>
            <a:rPr lang="en-US" sz="2000" dirty="0" err="1" smtClean="0"/>
            <a:t>pamtanda</a:t>
          </a:r>
          <a:r>
            <a:rPr lang="en-US" sz="2000" dirty="0" smtClean="0"/>
            <a:t>, </a:t>
          </a:r>
          <a:r>
            <a:rPr lang="en-US" sz="2000" dirty="0" err="1" smtClean="0"/>
            <a:t>chiyembekezo</a:t>
          </a:r>
          <a:r>
            <a:rPr lang="en-US" sz="2000" dirty="0" smtClean="0"/>
            <a:t> </a:t>
          </a:r>
          <a:r>
            <a:rPr lang="en-US" sz="2000" dirty="0" err="1" smtClean="0"/>
            <a:t>chao</a:t>
          </a:r>
          <a:r>
            <a:rPr lang="en-US" sz="2000" dirty="0" smtClean="0"/>
            <a:t> </a:t>
          </a:r>
          <a:r>
            <a:rPr lang="en-US" sz="2000" dirty="0" err="1" smtClean="0"/>
            <a:t>choti</a:t>
          </a:r>
          <a:r>
            <a:rPr lang="en-US" sz="2000" dirty="0" smtClean="0"/>
            <a:t> </a:t>
          </a:r>
          <a:r>
            <a:rPr lang="en-US" sz="2000" dirty="0" err="1" smtClean="0"/>
            <a:t>ndiye</a:t>
          </a:r>
          <a:r>
            <a:rPr lang="en-US" sz="2000" dirty="0" smtClean="0"/>
            <a:t> </a:t>
          </a:r>
          <a:r>
            <a:rPr lang="en-US" sz="2000" dirty="0" err="1" smtClean="0"/>
            <a:t>Mpulumutsi</a:t>
          </a:r>
          <a:r>
            <a:rPr lang="en-US" sz="2000" dirty="0" smtClean="0"/>
            <a:t> </a:t>
          </a:r>
          <a:r>
            <a:rPr lang="en-US" sz="2000" dirty="0" err="1" smtClean="0"/>
            <a:t>chidatha</a:t>
          </a:r>
          <a:r>
            <a:rPr lang="en-US" sz="2000" dirty="0" smtClean="0"/>
            <a:t> (cf.v.21). </a:t>
          </a:r>
          <a:endParaRPr lang="en-US" sz="2000" dirty="0"/>
        </a:p>
      </dgm:t>
    </dgm:pt>
    <dgm:pt modelId="{40F68C01-12C0-49A1-A759-EF1655D4FC94}" type="parTrans" cxnId="{BEC4791C-28E6-4711-BBE0-F9F5AC414A59}">
      <dgm:prSet/>
      <dgm:spPr/>
      <dgm:t>
        <a:bodyPr/>
        <a:lstStyle/>
        <a:p>
          <a:endParaRPr lang="en-US"/>
        </a:p>
      </dgm:t>
    </dgm:pt>
    <dgm:pt modelId="{EA39B6D3-0777-46D7-B1ED-5691ED9DFC4D}" type="sibTrans" cxnId="{BEC4791C-28E6-4711-BBE0-F9F5AC414A59}">
      <dgm:prSet/>
      <dgm:spPr/>
      <dgm:t>
        <a:bodyPr/>
        <a:lstStyle/>
        <a:p>
          <a:endParaRPr lang="en-US"/>
        </a:p>
      </dgm:t>
    </dgm:pt>
    <dgm:pt modelId="{DA7D85F6-3976-4ADE-B824-C93110B75162}" type="pres">
      <dgm:prSet presAssocID="{23029C23-5BB9-4DB3-9FED-CEA4B716B19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0F01EB-B70C-4111-8659-89E9F5E93D4B}" type="pres">
      <dgm:prSet presAssocID="{23029C23-5BB9-4DB3-9FED-CEA4B716B194}" presName="arrow" presStyleLbl="bgShp" presStyleIdx="0" presStyleCnt="1"/>
      <dgm:spPr/>
    </dgm:pt>
    <dgm:pt modelId="{51822418-0766-4237-8740-A91B1DCEB14B}" type="pres">
      <dgm:prSet presAssocID="{23029C23-5BB9-4DB3-9FED-CEA4B716B194}" presName="points" presStyleCnt="0"/>
      <dgm:spPr/>
    </dgm:pt>
    <dgm:pt modelId="{CD09F9CF-FEBE-4F41-AA1B-F30B3FA33EAA}" type="pres">
      <dgm:prSet presAssocID="{44BECF64-33C9-4F30-8C55-BE23E481DA62}" presName="compositeA" presStyleCnt="0"/>
      <dgm:spPr/>
    </dgm:pt>
    <dgm:pt modelId="{436624D9-76C8-4EA9-93A5-8C663D4FAF1D}" type="pres">
      <dgm:prSet presAssocID="{44BECF64-33C9-4F30-8C55-BE23E481DA62}" presName="text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E2B83F-E380-4BBF-8126-F9598564C413}" type="pres">
      <dgm:prSet presAssocID="{44BECF64-33C9-4F30-8C55-BE23E481DA62}" presName="circleA" presStyleLbl="node1" presStyleIdx="0" presStyleCnt="3"/>
      <dgm:spPr/>
    </dgm:pt>
    <dgm:pt modelId="{12074AA3-63C4-41AE-A247-D3ECC7F123F3}" type="pres">
      <dgm:prSet presAssocID="{44BECF64-33C9-4F30-8C55-BE23E481DA62}" presName="spaceA" presStyleCnt="0"/>
      <dgm:spPr/>
    </dgm:pt>
    <dgm:pt modelId="{2A4F1AD2-30F2-48AF-B80F-8BEDCF7DB04C}" type="pres">
      <dgm:prSet presAssocID="{1F439992-E7D6-4797-9D95-F4243ECF22D1}" presName="space" presStyleCnt="0"/>
      <dgm:spPr/>
    </dgm:pt>
    <dgm:pt modelId="{8C6214BA-0801-4432-BC62-2484ABC55345}" type="pres">
      <dgm:prSet presAssocID="{A3210805-D155-4566-9970-6DA4530FFF39}" presName="compositeB" presStyleCnt="0"/>
      <dgm:spPr/>
    </dgm:pt>
    <dgm:pt modelId="{04A0BC00-0713-4803-87FE-330B75BB65E9}" type="pres">
      <dgm:prSet presAssocID="{A3210805-D155-4566-9970-6DA4530FFF39}" presName="text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E464C8-F7D7-4475-8609-574EBDBBCA03}" type="pres">
      <dgm:prSet presAssocID="{A3210805-D155-4566-9970-6DA4530FFF39}" presName="circleB" presStyleLbl="node1" presStyleIdx="1" presStyleCnt="3"/>
      <dgm:spPr/>
    </dgm:pt>
    <dgm:pt modelId="{AF97678D-53A1-478E-BADA-4BBC9D83A6DE}" type="pres">
      <dgm:prSet presAssocID="{A3210805-D155-4566-9970-6DA4530FFF39}" presName="spaceB" presStyleCnt="0"/>
      <dgm:spPr/>
    </dgm:pt>
    <dgm:pt modelId="{3E32728B-271D-41C9-985F-0DEEB8753378}" type="pres">
      <dgm:prSet presAssocID="{955E364C-4827-46D2-A9E0-7C7006260D8A}" presName="space" presStyleCnt="0"/>
      <dgm:spPr/>
    </dgm:pt>
    <dgm:pt modelId="{81FD7819-7627-4694-8E49-CE8150B18E7F}" type="pres">
      <dgm:prSet presAssocID="{B03AD794-10EA-4F09-B4C5-A962CBEE7B43}" presName="compositeA" presStyleCnt="0"/>
      <dgm:spPr/>
    </dgm:pt>
    <dgm:pt modelId="{01A87488-F9FB-4767-98F3-2BC9C8863535}" type="pres">
      <dgm:prSet presAssocID="{B03AD794-10EA-4F09-B4C5-A962CBEE7B43}" presName="textA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09616B-28A8-4379-81F1-F867E39A5F63}" type="pres">
      <dgm:prSet presAssocID="{B03AD794-10EA-4F09-B4C5-A962CBEE7B43}" presName="circleA" presStyleLbl="node1" presStyleIdx="2" presStyleCnt="3"/>
      <dgm:spPr/>
    </dgm:pt>
    <dgm:pt modelId="{486ACFE6-B580-4A15-B2CB-1B5F76F6BAC5}" type="pres">
      <dgm:prSet presAssocID="{B03AD794-10EA-4F09-B4C5-A962CBEE7B43}" presName="spaceA" presStyleCnt="0"/>
      <dgm:spPr/>
    </dgm:pt>
  </dgm:ptLst>
  <dgm:cxnLst>
    <dgm:cxn modelId="{87F74A37-58A9-4A4B-A428-0928567A5156}" type="presOf" srcId="{23029C23-5BB9-4DB3-9FED-CEA4B716B194}" destId="{DA7D85F6-3976-4ADE-B824-C93110B75162}" srcOrd="0" destOrd="0" presId="urn:microsoft.com/office/officeart/2005/8/layout/hProcess11"/>
    <dgm:cxn modelId="{830709B1-570D-457E-88EB-0D5BA045A6E7}" srcId="{23029C23-5BB9-4DB3-9FED-CEA4B716B194}" destId="{A3210805-D155-4566-9970-6DA4530FFF39}" srcOrd="1" destOrd="0" parTransId="{B2E7164A-270D-4BDB-8F36-8AA70D3F036B}" sibTransId="{955E364C-4827-46D2-A9E0-7C7006260D8A}"/>
    <dgm:cxn modelId="{6600BCBD-8DF9-474B-B5CB-8FBAEA405DEF}" type="presOf" srcId="{44BECF64-33C9-4F30-8C55-BE23E481DA62}" destId="{436624D9-76C8-4EA9-93A5-8C663D4FAF1D}" srcOrd="0" destOrd="0" presId="urn:microsoft.com/office/officeart/2005/8/layout/hProcess11"/>
    <dgm:cxn modelId="{9B56EEE5-F7CE-49C2-A12B-F655E6C667EB}" type="presOf" srcId="{A3210805-D155-4566-9970-6DA4530FFF39}" destId="{04A0BC00-0713-4803-87FE-330B75BB65E9}" srcOrd="0" destOrd="0" presId="urn:microsoft.com/office/officeart/2005/8/layout/hProcess11"/>
    <dgm:cxn modelId="{BEC4791C-28E6-4711-BBE0-F9F5AC414A59}" srcId="{23029C23-5BB9-4DB3-9FED-CEA4B716B194}" destId="{B03AD794-10EA-4F09-B4C5-A962CBEE7B43}" srcOrd="2" destOrd="0" parTransId="{40F68C01-12C0-49A1-A759-EF1655D4FC94}" sibTransId="{EA39B6D3-0777-46D7-B1ED-5691ED9DFC4D}"/>
    <dgm:cxn modelId="{66EBC564-8A73-4AB7-BEB8-1D0572FD3710}" srcId="{23029C23-5BB9-4DB3-9FED-CEA4B716B194}" destId="{44BECF64-33C9-4F30-8C55-BE23E481DA62}" srcOrd="0" destOrd="0" parTransId="{6131BF3E-2C3F-4791-B0C4-F8A6D6841BE2}" sibTransId="{1F439992-E7D6-4797-9D95-F4243ECF22D1}"/>
    <dgm:cxn modelId="{4DBB0FD9-ABA6-4CB6-B46E-6B8393783345}" type="presOf" srcId="{B03AD794-10EA-4F09-B4C5-A962CBEE7B43}" destId="{01A87488-F9FB-4767-98F3-2BC9C8863535}" srcOrd="0" destOrd="0" presId="urn:microsoft.com/office/officeart/2005/8/layout/hProcess11"/>
    <dgm:cxn modelId="{3FADA28B-8E35-40D5-B0B6-A0C81AEC159A}" type="presParOf" srcId="{DA7D85F6-3976-4ADE-B824-C93110B75162}" destId="{F30F01EB-B70C-4111-8659-89E9F5E93D4B}" srcOrd="0" destOrd="0" presId="urn:microsoft.com/office/officeart/2005/8/layout/hProcess11"/>
    <dgm:cxn modelId="{F4C838AF-F817-43FA-84B6-6716E4ABB3CB}" type="presParOf" srcId="{DA7D85F6-3976-4ADE-B824-C93110B75162}" destId="{51822418-0766-4237-8740-A91B1DCEB14B}" srcOrd="1" destOrd="0" presId="urn:microsoft.com/office/officeart/2005/8/layout/hProcess11"/>
    <dgm:cxn modelId="{4A34811D-FA30-4D3F-A053-32858A816158}" type="presParOf" srcId="{51822418-0766-4237-8740-A91B1DCEB14B}" destId="{CD09F9CF-FEBE-4F41-AA1B-F30B3FA33EAA}" srcOrd="0" destOrd="0" presId="urn:microsoft.com/office/officeart/2005/8/layout/hProcess11"/>
    <dgm:cxn modelId="{CD6DE2F2-7284-4F55-8F36-00E026E88D36}" type="presParOf" srcId="{CD09F9CF-FEBE-4F41-AA1B-F30B3FA33EAA}" destId="{436624D9-76C8-4EA9-93A5-8C663D4FAF1D}" srcOrd="0" destOrd="0" presId="urn:microsoft.com/office/officeart/2005/8/layout/hProcess11"/>
    <dgm:cxn modelId="{40876056-8353-4C9C-8FF0-841A229AB268}" type="presParOf" srcId="{CD09F9CF-FEBE-4F41-AA1B-F30B3FA33EAA}" destId="{27E2B83F-E380-4BBF-8126-F9598564C413}" srcOrd="1" destOrd="0" presId="urn:microsoft.com/office/officeart/2005/8/layout/hProcess11"/>
    <dgm:cxn modelId="{C01613EF-8A8E-4441-8648-DDFDBEC2FCCA}" type="presParOf" srcId="{CD09F9CF-FEBE-4F41-AA1B-F30B3FA33EAA}" destId="{12074AA3-63C4-41AE-A247-D3ECC7F123F3}" srcOrd="2" destOrd="0" presId="urn:microsoft.com/office/officeart/2005/8/layout/hProcess11"/>
    <dgm:cxn modelId="{8CC9F983-0303-4799-9E5D-5798142CE178}" type="presParOf" srcId="{51822418-0766-4237-8740-A91B1DCEB14B}" destId="{2A4F1AD2-30F2-48AF-B80F-8BEDCF7DB04C}" srcOrd="1" destOrd="0" presId="urn:microsoft.com/office/officeart/2005/8/layout/hProcess11"/>
    <dgm:cxn modelId="{EFB4BC76-DFCE-462A-9FC6-21DDD402F306}" type="presParOf" srcId="{51822418-0766-4237-8740-A91B1DCEB14B}" destId="{8C6214BA-0801-4432-BC62-2484ABC55345}" srcOrd="2" destOrd="0" presId="urn:microsoft.com/office/officeart/2005/8/layout/hProcess11"/>
    <dgm:cxn modelId="{CBCE3C1F-40D6-46BA-8703-EAB21EFA59AC}" type="presParOf" srcId="{8C6214BA-0801-4432-BC62-2484ABC55345}" destId="{04A0BC00-0713-4803-87FE-330B75BB65E9}" srcOrd="0" destOrd="0" presId="urn:microsoft.com/office/officeart/2005/8/layout/hProcess11"/>
    <dgm:cxn modelId="{13A4A78E-5F44-410F-A73B-6E6E4B1474A4}" type="presParOf" srcId="{8C6214BA-0801-4432-BC62-2484ABC55345}" destId="{92E464C8-F7D7-4475-8609-574EBDBBCA03}" srcOrd="1" destOrd="0" presId="urn:microsoft.com/office/officeart/2005/8/layout/hProcess11"/>
    <dgm:cxn modelId="{24212116-45B7-4C3A-9323-601762AF7F93}" type="presParOf" srcId="{8C6214BA-0801-4432-BC62-2484ABC55345}" destId="{AF97678D-53A1-478E-BADA-4BBC9D83A6DE}" srcOrd="2" destOrd="0" presId="urn:microsoft.com/office/officeart/2005/8/layout/hProcess11"/>
    <dgm:cxn modelId="{CD622815-3C33-470C-8637-BAD2E459B447}" type="presParOf" srcId="{51822418-0766-4237-8740-A91B1DCEB14B}" destId="{3E32728B-271D-41C9-985F-0DEEB8753378}" srcOrd="3" destOrd="0" presId="urn:microsoft.com/office/officeart/2005/8/layout/hProcess11"/>
    <dgm:cxn modelId="{F750940A-C619-42A8-83D1-9B3AB5483274}" type="presParOf" srcId="{51822418-0766-4237-8740-A91B1DCEB14B}" destId="{81FD7819-7627-4694-8E49-CE8150B18E7F}" srcOrd="4" destOrd="0" presId="urn:microsoft.com/office/officeart/2005/8/layout/hProcess11"/>
    <dgm:cxn modelId="{D7D813AE-F016-4C03-A658-0F68926490A8}" type="presParOf" srcId="{81FD7819-7627-4694-8E49-CE8150B18E7F}" destId="{01A87488-F9FB-4767-98F3-2BC9C8863535}" srcOrd="0" destOrd="0" presId="urn:microsoft.com/office/officeart/2005/8/layout/hProcess11"/>
    <dgm:cxn modelId="{D23BF4CB-1925-4068-863E-35895EFD83D8}" type="presParOf" srcId="{81FD7819-7627-4694-8E49-CE8150B18E7F}" destId="{FF09616B-28A8-4379-81F1-F867E39A5F63}" srcOrd="1" destOrd="0" presId="urn:microsoft.com/office/officeart/2005/8/layout/hProcess11"/>
    <dgm:cxn modelId="{F44F71EF-F57A-472C-8F14-C3747C81BD62}" type="presParOf" srcId="{81FD7819-7627-4694-8E49-CE8150B18E7F}" destId="{486ACFE6-B580-4A15-B2CB-1B5F76F6BAC5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F811CEE-C108-4C59-83A3-43A318B00181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4A6058F2-C53E-4459-9B24-94C7C4C672B2}">
      <dgm:prSet/>
      <dgm:spPr/>
      <dgm:t>
        <a:bodyPr/>
        <a:lstStyle/>
        <a:p>
          <a:pPr rtl="0"/>
          <a:r>
            <a:rPr lang="en-US" smtClean="0"/>
            <a:t>1. Moyo wathu wa chikhristu uli ngati ulendo wa ku Emmaus; Kodi nthawi zina sitifowoketsedwa ndi zochitika za mmoyo wathu plondola Ambuye Yesu Khristu? </a:t>
          </a:r>
          <a:endParaRPr lang="en-US"/>
        </a:p>
      </dgm:t>
    </dgm:pt>
    <dgm:pt modelId="{2D4080E4-CE71-417A-B13B-4E84138465A2}" type="parTrans" cxnId="{8CF68788-604A-4086-97DB-0AF5621C4E0F}">
      <dgm:prSet/>
      <dgm:spPr/>
      <dgm:t>
        <a:bodyPr/>
        <a:lstStyle/>
        <a:p>
          <a:endParaRPr lang="en-US"/>
        </a:p>
      </dgm:t>
    </dgm:pt>
    <dgm:pt modelId="{9E8B3162-2D95-4A1E-B3DC-331F334F7FF5}" type="sibTrans" cxnId="{8CF68788-604A-4086-97DB-0AF5621C4E0F}">
      <dgm:prSet/>
      <dgm:spPr/>
      <dgm:t>
        <a:bodyPr/>
        <a:lstStyle/>
        <a:p>
          <a:endParaRPr lang="en-US"/>
        </a:p>
      </dgm:t>
    </dgm:pt>
    <dgm:pt modelId="{49A5C7E3-C3CF-478E-97E9-A0EE800F629F}">
      <dgm:prSet/>
      <dgm:spPr/>
      <dgm:t>
        <a:bodyPr/>
        <a:lstStyle/>
        <a:p>
          <a:pPr rtl="0"/>
          <a:r>
            <a:rPr lang="en-US" dirty="0" smtClean="0"/>
            <a:t>2. </a:t>
          </a:r>
          <a:r>
            <a:rPr lang="en-US" dirty="0" err="1" smtClean="0"/>
            <a:t>Mukuganiza</a:t>
          </a:r>
          <a:r>
            <a:rPr lang="en-US" dirty="0" smtClean="0"/>
            <a:t> </a:t>
          </a:r>
          <a:r>
            <a:rPr lang="en-US" dirty="0" err="1" smtClean="0"/>
            <a:t>kuti</a:t>
          </a:r>
          <a:r>
            <a:rPr lang="en-US" dirty="0" smtClean="0"/>
            <a:t> ndi </a:t>
          </a:r>
          <a:r>
            <a:rPr lang="en-US" dirty="0" err="1" smtClean="0"/>
            <a:t>zinthu</a:t>
          </a:r>
          <a:r>
            <a:rPr lang="en-US" dirty="0" smtClean="0"/>
            <a:t> ziti </a:t>
          </a:r>
          <a:r>
            <a:rPr lang="en-US" dirty="0" err="1" smtClean="0"/>
            <a:t>zomwe</a:t>
          </a:r>
          <a:r>
            <a:rPr lang="en-US" dirty="0" smtClean="0"/>
            <a:t> </a:t>
          </a:r>
          <a:r>
            <a:rPr lang="en-US" dirty="0" err="1" smtClean="0"/>
            <a:t>zimatifooketsa</a:t>
          </a:r>
          <a:r>
            <a:rPr lang="en-US" dirty="0" smtClean="0"/>
            <a:t> pa </a:t>
          </a:r>
          <a:r>
            <a:rPr lang="en-US" dirty="0" err="1" smtClean="0"/>
            <a:t>ulendo</a:t>
          </a:r>
          <a:r>
            <a:rPr lang="en-US" dirty="0" smtClean="0"/>
            <a:t> </a:t>
          </a:r>
          <a:r>
            <a:rPr lang="en-US" dirty="0" err="1" smtClean="0"/>
            <a:t>wathu</a:t>
          </a:r>
          <a:r>
            <a:rPr lang="en-US" dirty="0" smtClean="0"/>
            <a:t> wa </a:t>
          </a:r>
          <a:r>
            <a:rPr lang="en-US" dirty="0" err="1" smtClean="0"/>
            <a:t>chikhristu</a:t>
          </a:r>
          <a:r>
            <a:rPr lang="en-US" dirty="0" smtClean="0"/>
            <a:t>?</a:t>
          </a:r>
          <a:endParaRPr lang="en-US" dirty="0"/>
        </a:p>
      </dgm:t>
    </dgm:pt>
    <dgm:pt modelId="{3A416EA0-21CE-44B4-B6DD-0FCCD2F0F384}" type="parTrans" cxnId="{5CE40D3C-84BE-48D7-AB16-2E81954175B6}">
      <dgm:prSet/>
      <dgm:spPr/>
      <dgm:t>
        <a:bodyPr/>
        <a:lstStyle/>
        <a:p>
          <a:endParaRPr lang="en-US"/>
        </a:p>
      </dgm:t>
    </dgm:pt>
    <dgm:pt modelId="{A9D92B81-46FA-4383-B153-FED76A5365E6}" type="sibTrans" cxnId="{5CE40D3C-84BE-48D7-AB16-2E81954175B6}">
      <dgm:prSet/>
      <dgm:spPr/>
      <dgm:t>
        <a:bodyPr/>
        <a:lstStyle/>
        <a:p>
          <a:endParaRPr lang="en-US"/>
        </a:p>
      </dgm:t>
    </dgm:pt>
    <dgm:pt modelId="{F1800B90-1C1A-4B63-B0C3-4C37C34FDAC3}">
      <dgm:prSet/>
      <dgm:spPr/>
      <dgm:t>
        <a:bodyPr/>
        <a:lstStyle/>
        <a:p>
          <a:pPr rtl="0"/>
          <a:r>
            <a:rPr lang="en-US" dirty="0" smtClean="0"/>
            <a:t>3. </a:t>
          </a:r>
          <a:r>
            <a:rPr lang="en-US" dirty="0" err="1" smtClean="0"/>
            <a:t>Ngati</a:t>
          </a:r>
          <a:r>
            <a:rPr lang="en-US" dirty="0" smtClean="0"/>
            <a:t> </a:t>
          </a:r>
          <a:r>
            <a:rPr lang="en-US" dirty="0" err="1" smtClean="0"/>
            <a:t>ophunzira</a:t>
          </a:r>
          <a:r>
            <a:rPr lang="en-US" dirty="0" smtClean="0"/>
            <a:t> </a:t>
          </a:r>
          <a:r>
            <a:rPr lang="en-US" dirty="0" err="1" smtClean="0"/>
            <a:t>aja</a:t>
          </a:r>
          <a:r>
            <a:rPr lang="en-US" dirty="0" smtClean="0"/>
            <a:t> </a:t>
          </a:r>
          <a:r>
            <a:rPr lang="en-US" dirty="0" err="1" smtClean="0"/>
            <a:t>kodi</a:t>
          </a:r>
          <a:r>
            <a:rPr lang="en-US" dirty="0" smtClean="0"/>
            <a:t> </a:t>
          </a:r>
          <a:r>
            <a:rPr lang="en-US" dirty="0" err="1" smtClean="0"/>
            <a:t>nthawi</a:t>
          </a:r>
          <a:r>
            <a:rPr lang="en-US" dirty="0" smtClean="0"/>
            <a:t> </a:t>
          </a:r>
          <a:r>
            <a:rPr lang="en-US" dirty="0" err="1" smtClean="0"/>
            <a:t>zina</a:t>
          </a:r>
          <a:r>
            <a:rPr lang="en-US" dirty="0" smtClean="0"/>
            <a:t> </a:t>
          </a:r>
          <a:r>
            <a:rPr lang="en-US" dirty="0" err="1" smtClean="0"/>
            <a:t>sitimathawa</a:t>
          </a:r>
          <a:r>
            <a:rPr lang="en-US" dirty="0" smtClean="0"/>
            <a:t> </a:t>
          </a:r>
          <a:r>
            <a:rPr lang="en-US" dirty="0" err="1" smtClean="0"/>
            <a:t>nyengo</a:t>
          </a:r>
          <a:r>
            <a:rPr lang="en-US" dirty="0" smtClean="0"/>
            <a:t> </a:t>
          </a:r>
          <a:r>
            <a:rPr lang="en-US" dirty="0" err="1" smtClean="0"/>
            <a:t>zomwe</a:t>
          </a:r>
          <a:r>
            <a:rPr lang="en-US" dirty="0" smtClean="0"/>
            <a:t> </a:t>
          </a:r>
          <a:r>
            <a:rPr lang="en-US" dirty="0" err="1" smtClean="0"/>
            <a:t>timayenera</a:t>
          </a:r>
          <a:r>
            <a:rPr lang="en-US" dirty="0" smtClean="0"/>
            <a:t> </a:t>
          </a:r>
          <a:r>
            <a:rPr lang="en-US" dirty="0" err="1" smtClean="0"/>
            <a:t>kudutsamo</a:t>
          </a:r>
          <a:r>
            <a:rPr lang="en-US" dirty="0" smtClean="0"/>
            <a:t> </a:t>
          </a:r>
          <a:r>
            <a:rPr lang="en-US" dirty="0" err="1" smtClean="0"/>
            <a:t>ngakhale</a:t>
          </a:r>
          <a:r>
            <a:rPr lang="en-US" dirty="0" smtClean="0"/>
            <a:t> </a:t>
          </a:r>
          <a:r>
            <a:rPr lang="en-US" dirty="0" err="1" smtClean="0"/>
            <a:t>kusiya</a:t>
          </a:r>
          <a:r>
            <a:rPr lang="en-US" dirty="0" smtClean="0"/>
            <a:t> </a:t>
          </a:r>
          <a:r>
            <a:rPr lang="en-US" dirty="0" err="1" smtClean="0"/>
            <a:t>kumene</a:t>
          </a:r>
          <a:r>
            <a:rPr lang="en-US" dirty="0" smtClean="0"/>
            <a:t> </a:t>
          </a:r>
          <a:r>
            <a:rPr lang="en-US" dirty="0" err="1" smtClean="0"/>
            <a:t>udindo</a:t>
          </a:r>
          <a:r>
            <a:rPr lang="en-US" dirty="0" smtClean="0"/>
            <a:t> </a:t>
          </a:r>
          <a:r>
            <a:rPr lang="en-US" dirty="0" err="1" smtClean="0"/>
            <a:t>wathu</a:t>
          </a:r>
          <a:r>
            <a:rPr lang="en-US" dirty="0" smtClean="0"/>
            <a:t> wa utumiki chifukwa </a:t>
          </a:r>
          <a:r>
            <a:rPr lang="en-US" dirty="0" err="1" smtClean="0"/>
            <a:t>tikuna</a:t>
          </a:r>
          <a:r>
            <a:rPr lang="en-US" dirty="0" smtClean="0"/>
            <a:t> </a:t>
          </a:r>
          <a:r>
            <a:rPr lang="en-US" dirty="0" err="1" smtClean="0"/>
            <a:t>ngati</a:t>
          </a:r>
          <a:r>
            <a:rPr lang="en-US" dirty="0" smtClean="0"/>
            <a:t> </a:t>
          </a:r>
          <a:r>
            <a:rPr lang="en-US" dirty="0" err="1" smtClean="0"/>
            <a:t>pali</a:t>
          </a:r>
          <a:r>
            <a:rPr lang="en-US" dirty="0" smtClean="0"/>
            <a:t> </a:t>
          </a:r>
          <a:r>
            <a:rPr lang="en-US" dirty="0" err="1" smtClean="0"/>
            <a:t>chiopsyezo</a:t>
          </a:r>
          <a:r>
            <a:rPr lang="en-US" dirty="0" smtClean="0"/>
            <a:t> pa </a:t>
          </a:r>
          <a:r>
            <a:rPr lang="en-US" dirty="0" err="1" smtClean="0"/>
            <a:t>moyo</a:t>
          </a:r>
          <a:r>
            <a:rPr lang="en-US" dirty="0" smtClean="0"/>
            <a:t> </a:t>
          </a:r>
          <a:r>
            <a:rPr lang="en-US" dirty="0" err="1" smtClean="0"/>
            <a:t>wathu</a:t>
          </a:r>
          <a:r>
            <a:rPr lang="en-US" dirty="0" smtClean="0"/>
            <a:t>?</a:t>
          </a:r>
          <a:endParaRPr lang="en-US" dirty="0"/>
        </a:p>
      </dgm:t>
    </dgm:pt>
    <dgm:pt modelId="{3220CAFE-B329-4FA2-AB49-65AB17F9B36D}" type="parTrans" cxnId="{810F6CC4-7FB6-45BF-B6FC-ABEED762BDFD}">
      <dgm:prSet/>
      <dgm:spPr/>
      <dgm:t>
        <a:bodyPr/>
        <a:lstStyle/>
        <a:p>
          <a:endParaRPr lang="en-US"/>
        </a:p>
      </dgm:t>
    </dgm:pt>
    <dgm:pt modelId="{188285B8-24B1-46DA-9C03-033430474742}" type="sibTrans" cxnId="{810F6CC4-7FB6-45BF-B6FC-ABEED762BDFD}">
      <dgm:prSet/>
      <dgm:spPr/>
      <dgm:t>
        <a:bodyPr/>
        <a:lstStyle/>
        <a:p>
          <a:endParaRPr lang="en-US"/>
        </a:p>
      </dgm:t>
    </dgm:pt>
    <dgm:pt modelId="{854F698A-7538-452A-8BE4-B7F8E791F908}" type="pres">
      <dgm:prSet presAssocID="{DF811CEE-C108-4C59-83A3-43A318B001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0482C19-1255-4504-B4C6-46C1A5A2ECC7}" type="pres">
      <dgm:prSet presAssocID="{4A6058F2-C53E-4459-9B24-94C7C4C672B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8BDD25-56B2-4A6A-9461-C8DA3707A353}" type="pres">
      <dgm:prSet presAssocID="{9E8B3162-2D95-4A1E-B3DC-331F334F7FF5}" presName="spacer" presStyleCnt="0"/>
      <dgm:spPr/>
    </dgm:pt>
    <dgm:pt modelId="{7090E6A8-2B2E-496D-81D5-B66C04689DC2}" type="pres">
      <dgm:prSet presAssocID="{49A5C7E3-C3CF-478E-97E9-A0EE800F629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B5887C-7BE6-48AF-A4CC-FB8FFACA0FBC}" type="pres">
      <dgm:prSet presAssocID="{A9D92B81-46FA-4383-B153-FED76A5365E6}" presName="spacer" presStyleCnt="0"/>
      <dgm:spPr/>
    </dgm:pt>
    <dgm:pt modelId="{D5C5562D-C9CD-47B9-8927-20D164DF492A}" type="pres">
      <dgm:prSet presAssocID="{F1800B90-1C1A-4B63-B0C3-4C37C34FDAC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F68788-604A-4086-97DB-0AF5621C4E0F}" srcId="{DF811CEE-C108-4C59-83A3-43A318B00181}" destId="{4A6058F2-C53E-4459-9B24-94C7C4C672B2}" srcOrd="0" destOrd="0" parTransId="{2D4080E4-CE71-417A-B13B-4E84138465A2}" sibTransId="{9E8B3162-2D95-4A1E-B3DC-331F334F7FF5}"/>
    <dgm:cxn modelId="{50E66AF8-8009-4BD2-B635-D4EFD727677F}" type="presOf" srcId="{4A6058F2-C53E-4459-9B24-94C7C4C672B2}" destId="{40482C19-1255-4504-B4C6-46C1A5A2ECC7}" srcOrd="0" destOrd="0" presId="urn:microsoft.com/office/officeart/2005/8/layout/vList2"/>
    <dgm:cxn modelId="{5CE40D3C-84BE-48D7-AB16-2E81954175B6}" srcId="{DF811CEE-C108-4C59-83A3-43A318B00181}" destId="{49A5C7E3-C3CF-478E-97E9-A0EE800F629F}" srcOrd="1" destOrd="0" parTransId="{3A416EA0-21CE-44B4-B6DD-0FCCD2F0F384}" sibTransId="{A9D92B81-46FA-4383-B153-FED76A5365E6}"/>
    <dgm:cxn modelId="{A0BA1CAC-16AF-425F-A7D2-2F11D341AFE0}" type="presOf" srcId="{DF811CEE-C108-4C59-83A3-43A318B00181}" destId="{854F698A-7538-452A-8BE4-B7F8E791F908}" srcOrd="0" destOrd="0" presId="urn:microsoft.com/office/officeart/2005/8/layout/vList2"/>
    <dgm:cxn modelId="{810F6CC4-7FB6-45BF-B6FC-ABEED762BDFD}" srcId="{DF811CEE-C108-4C59-83A3-43A318B00181}" destId="{F1800B90-1C1A-4B63-B0C3-4C37C34FDAC3}" srcOrd="2" destOrd="0" parTransId="{3220CAFE-B329-4FA2-AB49-65AB17F9B36D}" sibTransId="{188285B8-24B1-46DA-9C03-033430474742}"/>
    <dgm:cxn modelId="{7E559843-B4CB-4969-B02B-451E344A0AFB}" type="presOf" srcId="{F1800B90-1C1A-4B63-B0C3-4C37C34FDAC3}" destId="{D5C5562D-C9CD-47B9-8927-20D164DF492A}" srcOrd="0" destOrd="0" presId="urn:microsoft.com/office/officeart/2005/8/layout/vList2"/>
    <dgm:cxn modelId="{EE30D2EF-1BAC-426B-990C-621504D8E0DF}" type="presOf" srcId="{49A5C7E3-C3CF-478E-97E9-A0EE800F629F}" destId="{7090E6A8-2B2E-496D-81D5-B66C04689DC2}" srcOrd="0" destOrd="0" presId="urn:microsoft.com/office/officeart/2005/8/layout/vList2"/>
    <dgm:cxn modelId="{02EC72C4-662A-4CA2-9E08-834C1CB69BB0}" type="presParOf" srcId="{854F698A-7538-452A-8BE4-B7F8E791F908}" destId="{40482C19-1255-4504-B4C6-46C1A5A2ECC7}" srcOrd="0" destOrd="0" presId="urn:microsoft.com/office/officeart/2005/8/layout/vList2"/>
    <dgm:cxn modelId="{75517B39-4086-41CF-B417-BD3FFA8D006C}" type="presParOf" srcId="{854F698A-7538-452A-8BE4-B7F8E791F908}" destId="{578BDD25-56B2-4A6A-9461-C8DA3707A353}" srcOrd="1" destOrd="0" presId="urn:microsoft.com/office/officeart/2005/8/layout/vList2"/>
    <dgm:cxn modelId="{C39AC0AF-74D1-47A1-9E83-1BF772171616}" type="presParOf" srcId="{854F698A-7538-452A-8BE4-B7F8E791F908}" destId="{7090E6A8-2B2E-496D-81D5-B66C04689DC2}" srcOrd="2" destOrd="0" presId="urn:microsoft.com/office/officeart/2005/8/layout/vList2"/>
    <dgm:cxn modelId="{F980059B-6126-412A-BBBC-91B18ADE52E6}" type="presParOf" srcId="{854F698A-7538-452A-8BE4-B7F8E791F908}" destId="{44B5887C-7BE6-48AF-A4CC-FB8FFACA0FBC}" srcOrd="3" destOrd="0" presId="urn:microsoft.com/office/officeart/2005/8/layout/vList2"/>
    <dgm:cxn modelId="{DD35CF3E-FE5E-4E78-A505-3D82DF43574B}" type="presParOf" srcId="{854F698A-7538-452A-8BE4-B7F8E791F908}" destId="{D5C5562D-C9CD-47B9-8927-20D164DF492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B152EF4-60D6-4CD7-898D-B69320699514}" type="doc">
      <dgm:prSet loTypeId="urn:microsoft.com/office/officeart/2005/8/layout/target3" loCatId="relationship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B1EEC668-7CD3-4364-BB90-EF2212B7BB28}">
      <dgm:prSet/>
      <dgm:spPr/>
      <dgm:t>
        <a:bodyPr/>
        <a:lstStyle/>
        <a:p>
          <a:pPr rtl="0"/>
          <a:r>
            <a:rPr lang="en-GB" dirty="0" smtClean="0"/>
            <a:t>ZOKAMBILANA ZATHU PA MUTU UMENEWU</a:t>
          </a:r>
          <a:endParaRPr lang="en-US" dirty="0"/>
        </a:p>
      </dgm:t>
    </dgm:pt>
    <dgm:pt modelId="{5DC6CF84-2D14-4D73-A5BE-72BD25C89DEB}" type="parTrans" cxnId="{81EA26C7-8BAA-4676-8D4F-51B1A9042DB9}">
      <dgm:prSet/>
      <dgm:spPr/>
      <dgm:t>
        <a:bodyPr/>
        <a:lstStyle/>
        <a:p>
          <a:endParaRPr lang="en-US"/>
        </a:p>
      </dgm:t>
    </dgm:pt>
    <dgm:pt modelId="{951657F5-95D4-4AC1-8FDF-C6725A922C76}" type="sibTrans" cxnId="{81EA26C7-8BAA-4676-8D4F-51B1A9042DB9}">
      <dgm:prSet/>
      <dgm:spPr/>
      <dgm:t>
        <a:bodyPr/>
        <a:lstStyle/>
        <a:p>
          <a:endParaRPr lang="en-US"/>
        </a:p>
      </dgm:t>
    </dgm:pt>
    <dgm:pt modelId="{23C2E962-5A8F-4E7E-BF5C-E499A48C659B}" type="pres">
      <dgm:prSet presAssocID="{3B152EF4-60D6-4CD7-898D-B6932069951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F481DB-9248-48E0-94D9-E00E46CF496B}" type="pres">
      <dgm:prSet presAssocID="{B1EEC668-7CD3-4364-BB90-EF2212B7BB28}" presName="circle1" presStyleLbl="node1" presStyleIdx="0" presStyleCnt="1"/>
      <dgm:spPr/>
    </dgm:pt>
    <dgm:pt modelId="{0472656F-4A91-422D-9FC5-20DF9CF19717}" type="pres">
      <dgm:prSet presAssocID="{B1EEC668-7CD3-4364-BB90-EF2212B7BB28}" presName="space" presStyleCnt="0"/>
      <dgm:spPr/>
    </dgm:pt>
    <dgm:pt modelId="{FB543E3C-73A6-4E76-A829-EF2A3F3E6170}" type="pres">
      <dgm:prSet presAssocID="{B1EEC668-7CD3-4364-BB90-EF2212B7BB28}" presName="rect1" presStyleLbl="alignAcc1" presStyleIdx="0" presStyleCnt="1" custScaleX="100000" custLinFactNeighborX="11745" custLinFactNeighborY="-15331"/>
      <dgm:spPr/>
      <dgm:t>
        <a:bodyPr/>
        <a:lstStyle/>
        <a:p>
          <a:endParaRPr lang="en-US"/>
        </a:p>
      </dgm:t>
    </dgm:pt>
    <dgm:pt modelId="{82E30B6A-770D-46F3-8308-FDDC5C28EE75}" type="pres">
      <dgm:prSet presAssocID="{B1EEC668-7CD3-4364-BB90-EF2212B7BB28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2F0AC0-2DE3-4CFA-B293-75EEC56A7AB4}" type="presOf" srcId="{B1EEC668-7CD3-4364-BB90-EF2212B7BB28}" destId="{FB543E3C-73A6-4E76-A829-EF2A3F3E6170}" srcOrd="0" destOrd="0" presId="urn:microsoft.com/office/officeart/2005/8/layout/target3"/>
    <dgm:cxn modelId="{EB8878CA-5A40-4CCC-B134-55AAA81E0BD0}" type="presOf" srcId="{B1EEC668-7CD3-4364-BB90-EF2212B7BB28}" destId="{82E30B6A-770D-46F3-8308-FDDC5C28EE75}" srcOrd="1" destOrd="0" presId="urn:microsoft.com/office/officeart/2005/8/layout/target3"/>
    <dgm:cxn modelId="{F2132648-0460-405B-A651-AAF46717F206}" type="presOf" srcId="{3B152EF4-60D6-4CD7-898D-B69320699514}" destId="{23C2E962-5A8F-4E7E-BF5C-E499A48C659B}" srcOrd="0" destOrd="0" presId="urn:microsoft.com/office/officeart/2005/8/layout/target3"/>
    <dgm:cxn modelId="{81EA26C7-8BAA-4676-8D4F-51B1A9042DB9}" srcId="{3B152EF4-60D6-4CD7-898D-B69320699514}" destId="{B1EEC668-7CD3-4364-BB90-EF2212B7BB28}" srcOrd="0" destOrd="0" parTransId="{5DC6CF84-2D14-4D73-A5BE-72BD25C89DEB}" sibTransId="{951657F5-95D4-4AC1-8FDF-C6725A922C76}"/>
    <dgm:cxn modelId="{9B2D75EC-DA89-4DA0-B983-C0B4B65EBC85}" type="presParOf" srcId="{23C2E962-5A8F-4E7E-BF5C-E499A48C659B}" destId="{50F481DB-9248-48E0-94D9-E00E46CF496B}" srcOrd="0" destOrd="0" presId="urn:microsoft.com/office/officeart/2005/8/layout/target3"/>
    <dgm:cxn modelId="{588F97E2-47DB-4C3A-BA11-29BF48D28EDA}" type="presParOf" srcId="{23C2E962-5A8F-4E7E-BF5C-E499A48C659B}" destId="{0472656F-4A91-422D-9FC5-20DF9CF19717}" srcOrd="1" destOrd="0" presId="urn:microsoft.com/office/officeart/2005/8/layout/target3"/>
    <dgm:cxn modelId="{01DB27ED-25A1-401B-B0F6-0C3E51528EF9}" type="presParOf" srcId="{23C2E962-5A8F-4E7E-BF5C-E499A48C659B}" destId="{FB543E3C-73A6-4E76-A829-EF2A3F3E6170}" srcOrd="2" destOrd="0" presId="urn:microsoft.com/office/officeart/2005/8/layout/target3"/>
    <dgm:cxn modelId="{B62D4562-DDAF-41D6-8EAE-DE3AAE98856C}" type="presParOf" srcId="{23C2E962-5A8F-4E7E-BF5C-E499A48C659B}" destId="{82E30B6A-770D-46F3-8308-FDDC5C28EE75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CD448-87E7-43B7-835D-BD800E9DDD1B}">
      <dsp:nvSpPr>
        <dsp:cNvPr id="0" name=""/>
        <dsp:cNvSpPr/>
      </dsp:nvSpPr>
      <dsp:spPr>
        <a:xfrm>
          <a:off x="0" y="274443"/>
          <a:ext cx="6565080" cy="721772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 smtClean="0">
              <a:solidFill>
                <a:schemeClr val="bg1"/>
              </a:solidFill>
            </a:rPr>
            <a:t>Mawu</a:t>
          </a:r>
          <a:r>
            <a:rPr lang="en-US" sz="3600" b="1" kern="1200" dirty="0" smtClean="0">
              <a:solidFill>
                <a:schemeClr val="bg1"/>
              </a:solidFill>
            </a:rPr>
            <a:t> </a:t>
          </a:r>
          <a:r>
            <a:rPr lang="en-US" sz="3600" b="1" kern="1200" dirty="0" err="1" smtClean="0">
              <a:solidFill>
                <a:schemeClr val="bg1"/>
              </a:solidFill>
            </a:rPr>
            <a:t>oyambilira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35234" y="309677"/>
        <a:ext cx="6494612" cy="651304"/>
      </dsp:txXfrm>
    </dsp:sp>
    <dsp:sp modelId="{ED28F777-B169-44B3-B80F-137604DFFB60}">
      <dsp:nvSpPr>
        <dsp:cNvPr id="0" name=""/>
        <dsp:cNvSpPr/>
      </dsp:nvSpPr>
      <dsp:spPr>
        <a:xfrm>
          <a:off x="0" y="1383955"/>
          <a:ext cx="6565080" cy="2417842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 smtClean="0">
              <a:solidFill>
                <a:schemeClr val="tx1"/>
              </a:solidFill>
            </a:rPr>
            <a:t>Apapa</a:t>
          </a:r>
          <a:r>
            <a:rPr lang="en-US" sz="3200" b="1" kern="1200" dirty="0" smtClean="0">
              <a:solidFill>
                <a:schemeClr val="tx1"/>
              </a:solidFill>
            </a:rPr>
            <a:t> </a:t>
          </a:r>
          <a:r>
            <a:rPr lang="en-US" sz="3200" b="1" kern="1200" dirty="0" err="1" smtClean="0">
              <a:solidFill>
                <a:schemeClr val="tx1"/>
              </a:solidFill>
            </a:rPr>
            <a:t>chaka</a:t>
          </a:r>
          <a:r>
            <a:rPr lang="en-US" sz="3200" b="1" kern="1200" dirty="0" smtClean="0">
              <a:solidFill>
                <a:schemeClr val="tx1"/>
              </a:solidFill>
            </a:rPr>
            <a:t> chino, </a:t>
          </a:r>
          <a:r>
            <a:rPr lang="en-US" sz="3200" b="1" kern="1200" dirty="0" err="1" smtClean="0">
              <a:solidFill>
                <a:schemeClr val="tx1"/>
              </a:solidFill>
            </a:rPr>
            <a:t>asankha</a:t>
          </a:r>
          <a:r>
            <a:rPr lang="en-US" sz="3200" b="1" kern="1200" dirty="0" smtClean="0">
              <a:solidFill>
                <a:schemeClr val="tx1"/>
              </a:solidFill>
            </a:rPr>
            <a:t> </a:t>
          </a:r>
          <a:r>
            <a:rPr lang="en-US" sz="3200" b="1" kern="1200" dirty="0" err="1" smtClean="0">
              <a:solidFill>
                <a:schemeClr val="tx1"/>
              </a:solidFill>
            </a:rPr>
            <a:t>mau</a:t>
          </a:r>
          <a:r>
            <a:rPr lang="en-US" sz="3200" b="1" kern="1200" dirty="0" smtClean="0">
              <a:solidFill>
                <a:schemeClr val="tx1"/>
              </a:solidFill>
            </a:rPr>
            <a:t> </a:t>
          </a:r>
          <a:r>
            <a:rPr lang="en-US" sz="3200" b="1" kern="1200" dirty="0" err="1" smtClean="0">
              <a:solidFill>
                <a:schemeClr val="tx1"/>
              </a:solidFill>
            </a:rPr>
            <a:t>ogwirizana</a:t>
          </a:r>
          <a:r>
            <a:rPr lang="en-US" sz="3200" b="1" kern="1200" dirty="0" smtClean="0">
              <a:solidFill>
                <a:schemeClr val="tx1"/>
              </a:solidFill>
            </a:rPr>
            <a:t> ndi </a:t>
          </a:r>
          <a:r>
            <a:rPr lang="en-US" sz="3200" b="1" kern="1200" dirty="0" err="1" smtClean="0">
              <a:solidFill>
                <a:schemeClr val="tx1"/>
              </a:solidFill>
            </a:rPr>
            <a:t>nkhani</a:t>
          </a:r>
          <a:r>
            <a:rPr lang="en-US" sz="3200" b="1" kern="1200" dirty="0" smtClean="0">
              <a:solidFill>
                <a:schemeClr val="tx1"/>
              </a:solidFill>
            </a:rPr>
            <a:t> </a:t>
          </a:r>
          <a:r>
            <a:rPr lang="en-US" sz="3200" b="1" kern="1200" dirty="0" err="1" smtClean="0">
              <a:solidFill>
                <a:schemeClr val="tx1"/>
              </a:solidFill>
            </a:rPr>
            <a:t>ya</a:t>
          </a:r>
          <a:r>
            <a:rPr lang="en-US" sz="3200" b="1" kern="1200" dirty="0" smtClean="0">
              <a:solidFill>
                <a:schemeClr val="tx1"/>
              </a:solidFill>
            </a:rPr>
            <a:t> </a:t>
          </a:r>
          <a:r>
            <a:rPr lang="en-US" sz="3200" b="1" kern="1200" dirty="0" err="1" smtClean="0">
              <a:solidFill>
                <a:schemeClr val="tx1"/>
              </a:solidFill>
            </a:rPr>
            <a:t>ophunzira</a:t>
          </a:r>
          <a:r>
            <a:rPr lang="en-US" sz="3200" b="1" kern="1200" dirty="0" smtClean="0">
              <a:solidFill>
                <a:schemeClr val="tx1"/>
              </a:solidFill>
            </a:rPr>
            <a:t> </a:t>
          </a:r>
          <a:r>
            <a:rPr lang="en-US" sz="3200" b="1" kern="1200" dirty="0" err="1" smtClean="0">
              <a:solidFill>
                <a:schemeClr val="tx1"/>
              </a:solidFill>
            </a:rPr>
            <a:t>amene</a:t>
          </a:r>
          <a:r>
            <a:rPr lang="en-US" sz="3200" b="1" kern="1200" dirty="0" smtClean="0">
              <a:solidFill>
                <a:schemeClr val="tx1"/>
              </a:solidFill>
            </a:rPr>
            <a:t> </a:t>
          </a:r>
          <a:r>
            <a:rPr lang="en-US" sz="3200" b="1" kern="1200" dirty="0" err="1" smtClean="0">
              <a:solidFill>
                <a:schemeClr val="tx1"/>
              </a:solidFill>
            </a:rPr>
            <a:t>anali</a:t>
          </a:r>
          <a:r>
            <a:rPr lang="en-US" sz="3200" b="1" kern="1200" dirty="0" smtClean="0">
              <a:solidFill>
                <a:schemeClr val="tx1"/>
              </a:solidFill>
            </a:rPr>
            <a:t> </a:t>
          </a:r>
          <a:r>
            <a:rPr lang="en-US" sz="3200" b="1" kern="1200" dirty="0" err="1" smtClean="0">
              <a:solidFill>
                <a:schemeClr val="tx1"/>
              </a:solidFill>
            </a:rPr>
            <a:t>paulendo</a:t>
          </a:r>
          <a:r>
            <a:rPr lang="en-US" sz="3200" b="1" kern="1200" dirty="0" smtClean="0">
              <a:solidFill>
                <a:schemeClr val="tx1"/>
              </a:solidFill>
            </a:rPr>
            <a:t> wa </a:t>
          </a:r>
          <a:r>
            <a:rPr lang="en-US" sz="3200" b="1" kern="1200" dirty="0" err="1" smtClean="0">
              <a:solidFill>
                <a:schemeClr val="tx1"/>
              </a:solidFill>
            </a:rPr>
            <a:t>ku</a:t>
          </a:r>
          <a:r>
            <a:rPr lang="en-US" sz="3200" b="1" kern="1200" dirty="0" smtClean="0">
              <a:solidFill>
                <a:schemeClr val="tx1"/>
              </a:solidFill>
            </a:rPr>
            <a:t> Emmaus. </a:t>
          </a:r>
          <a:endParaRPr lang="en-US" sz="3200" b="1" kern="1200" dirty="0">
            <a:solidFill>
              <a:schemeClr val="tx1"/>
            </a:solidFill>
          </a:endParaRPr>
        </a:p>
      </dsp:txBody>
      <dsp:txXfrm>
        <a:off x="118029" y="1501984"/>
        <a:ext cx="6329022" cy="2181784"/>
      </dsp:txXfrm>
    </dsp:sp>
    <dsp:sp modelId="{99652759-2B17-4FD6-BD46-A6A76F229226}">
      <dsp:nvSpPr>
        <dsp:cNvPr id="0" name=""/>
        <dsp:cNvSpPr/>
      </dsp:nvSpPr>
      <dsp:spPr>
        <a:xfrm>
          <a:off x="0" y="3870059"/>
          <a:ext cx="6565080" cy="7095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(cf. Luka 24:13-35)</a:t>
          </a:r>
          <a:endParaRPr lang="en-US" sz="4800" kern="1200" dirty="0"/>
        </a:p>
      </dsp:txBody>
      <dsp:txXfrm>
        <a:off x="34639" y="3904698"/>
        <a:ext cx="6495802" cy="640298"/>
      </dsp:txXfrm>
    </dsp:sp>
    <dsp:sp modelId="{D7606B0C-7F76-4FFE-A7F6-DF2AA68BC76C}">
      <dsp:nvSpPr>
        <dsp:cNvPr id="0" name=""/>
        <dsp:cNvSpPr/>
      </dsp:nvSpPr>
      <dsp:spPr>
        <a:xfrm>
          <a:off x="0" y="4589535"/>
          <a:ext cx="6565080" cy="1156038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0" kern="1200" dirty="0" smtClean="0">
              <a:solidFill>
                <a:srgbClr val="0070C0"/>
              </a:solidFill>
            </a:rPr>
            <a:t>“Mitima iyake ndi moto wa utumiki, mapazi ayende potumikira”</a:t>
          </a:r>
          <a:endParaRPr lang="en-US" sz="3200" b="1" i="0" kern="1200" dirty="0">
            <a:solidFill>
              <a:srgbClr val="0070C0"/>
            </a:solidFill>
          </a:endParaRPr>
        </a:p>
      </dsp:txBody>
      <dsp:txXfrm>
        <a:off x="56433" y="4645968"/>
        <a:ext cx="6452214" cy="104317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788FB7-1D5A-4E2C-A61D-E1CD34956706}">
      <dsp:nvSpPr>
        <dsp:cNvPr id="0" name=""/>
        <dsp:cNvSpPr/>
      </dsp:nvSpPr>
      <dsp:spPr>
        <a:xfrm rot="10800000">
          <a:off x="-2" y="433018"/>
          <a:ext cx="11914913" cy="5844181"/>
        </a:xfrm>
        <a:prstGeom prst="homePlat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8419" tIns="137160" rIns="256032" bIns="137160" numCol="1" spcCol="1270" anchor="t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smtClean="0"/>
            <a:t>Popitilira tione zomwe tingaphunzire pa Luka 24: 15 &amp; 25 pamene tikumva kuti:-</a:t>
          </a:r>
          <a:endParaRPr lang="en-US" sz="3600" kern="120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 smtClean="0"/>
            <a:t>Kenaka</a:t>
          </a:r>
          <a:r>
            <a:rPr lang="en-US" sz="2800" kern="1200" dirty="0" smtClean="0"/>
            <a:t>, </a:t>
          </a:r>
          <a:r>
            <a:rPr lang="en-US" sz="2800" kern="1200" dirty="0" err="1" smtClean="0"/>
            <a:t>pamene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analikulankhula</a:t>
          </a:r>
          <a:r>
            <a:rPr lang="en-US" sz="2800" kern="1200" dirty="0" smtClean="0"/>
            <a:t> ndi </a:t>
          </a:r>
          <a:r>
            <a:rPr lang="en-US" sz="2800" kern="1200" dirty="0" err="1" smtClean="0"/>
            <a:t>kukambirana</a:t>
          </a:r>
          <a:r>
            <a:rPr lang="en-US" sz="2800" kern="1200" dirty="0" smtClean="0"/>
            <a:t>, ‘</a:t>
          </a:r>
          <a:r>
            <a:rPr lang="en-US" sz="2800" b="1" kern="1200" dirty="0" smtClean="0">
              <a:solidFill>
                <a:schemeClr val="tx1"/>
              </a:solidFill>
            </a:rPr>
            <a:t>’</a:t>
          </a:r>
          <a:r>
            <a:rPr lang="en-US" sz="2800" b="1" kern="1200" dirty="0" err="1" smtClean="0">
              <a:solidFill>
                <a:schemeClr val="tx1"/>
              </a:solidFill>
            </a:rPr>
            <a:t>Yesu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mwiniwake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adawayandikira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namayenda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nawo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limodzi</a:t>
          </a:r>
          <a:r>
            <a:rPr lang="en-US" sz="2800" b="1" kern="1200" dirty="0" smtClean="0">
              <a:solidFill>
                <a:schemeClr val="tx1"/>
              </a:solidFill>
            </a:rPr>
            <a:t>” </a:t>
          </a:r>
          <a:r>
            <a:rPr lang="en-US" sz="2800" kern="1200" dirty="0" smtClean="0"/>
            <a:t>(v.15). </a:t>
          </a:r>
          <a:r>
            <a:rPr lang="en-US" sz="2800" kern="1200" dirty="0" err="1" smtClean="0"/>
            <a:t>monga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adachitira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poitana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ophunzira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oyamba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aja</a:t>
          </a:r>
          <a:r>
            <a:rPr lang="en-US" sz="2800" kern="1200" dirty="0" smtClean="0"/>
            <a:t>, </a:t>
          </a:r>
          <a:r>
            <a:rPr lang="en-US" sz="2800" kern="1200" dirty="0" err="1" smtClean="0"/>
            <a:t>leronso</a:t>
          </a:r>
          <a:r>
            <a:rPr lang="en-US" sz="2800" kern="1200" dirty="0" smtClean="0"/>
            <a:t>, </a:t>
          </a:r>
          <a:r>
            <a:rPr lang="en-US" sz="2800" kern="1200" dirty="0" err="1" smtClean="0"/>
            <a:t>ali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m’kati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modandaula</a:t>
          </a:r>
          <a:r>
            <a:rPr lang="en-US" sz="2800" kern="1200" dirty="0" smtClean="0"/>
            <a:t>, </a:t>
          </a:r>
          <a:r>
            <a:rPr lang="en-US" sz="2800" kern="1200" dirty="0" err="1" smtClean="0"/>
            <a:t>Ambuye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awayandikira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nayenda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nawo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limodzi</a:t>
          </a:r>
          <a:r>
            <a:rPr lang="en-US" sz="2800" kern="1200" dirty="0" smtClean="0"/>
            <a:t>. </a:t>
          </a:r>
          <a:endParaRPr lang="en-US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 smtClean="0"/>
            <a:t>Momwemonso</a:t>
          </a:r>
          <a:r>
            <a:rPr lang="en-US" sz="2800" kern="1200" dirty="0" smtClean="0"/>
            <a:t>, </a:t>
          </a:r>
          <a:r>
            <a:rPr lang="en-US" sz="2800" kern="1200" dirty="0" err="1" smtClean="0"/>
            <a:t>mwachifundo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chake</a:t>
          </a:r>
          <a:r>
            <a:rPr lang="en-US" sz="2800" kern="1200" dirty="0" smtClean="0"/>
            <a:t>, </a:t>
          </a:r>
          <a:r>
            <a:rPr lang="en-US" sz="2800" kern="1200" dirty="0" err="1" smtClean="0"/>
            <a:t>Iye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satopa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kukhala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nafe</a:t>
          </a:r>
          <a:r>
            <a:rPr lang="en-US" sz="2800" kern="1200" dirty="0" smtClean="0"/>
            <a:t>, </a:t>
          </a:r>
          <a:r>
            <a:rPr lang="en-US" sz="2800" kern="1200" dirty="0" err="1" smtClean="0"/>
            <a:t>ngakhale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ndife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ofooka</a:t>
          </a:r>
          <a:r>
            <a:rPr lang="en-US" sz="2800" kern="1200" dirty="0" smtClean="0"/>
            <a:t>, </a:t>
          </a:r>
          <a:r>
            <a:rPr lang="en-US" sz="2800" kern="1200" dirty="0" err="1" smtClean="0"/>
            <a:t>olephera</a:t>
          </a:r>
          <a:r>
            <a:rPr lang="en-US" sz="2800" kern="1200" dirty="0" smtClean="0"/>
            <a:t>, </a:t>
          </a:r>
          <a:r>
            <a:rPr lang="en-US" sz="2800" kern="1200" dirty="0" err="1" smtClean="0"/>
            <a:t>okayika</a:t>
          </a:r>
          <a:r>
            <a:rPr lang="en-US" sz="2800" kern="1200" dirty="0" smtClean="0"/>
            <a:t> ndi </a:t>
          </a:r>
          <a:r>
            <a:rPr lang="en-US" sz="2800" kern="1200" dirty="0" err="1" smtClean="0"/>
            <a:t>kutaya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mtima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komwe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kwatisandutsa</a:t>
          </a:r>
          <a:r>
            <a:rPr lang="en-US" sz="2800" kern="1200" dirty="0" smtClean="0"/>
            <a:t> </a:t>
          </a:r>
          <a:r>
            <a:rPr lang="en-US" sz="2800" b="1" kern="1200" dirty="0" smtClean="0">
              <a:solidFill>
                <a:schemeClr val="tx1"/>
              </a:solidFill>
            </a:rPr>
            <a:t>“</a:t>
          </a:r>
          <a:r>
            <a:rPr lang="en-US" sz="2800" b="1" kern="1200" dirty="0" err="1" smtClean="0">
              <a:solidFill>
                <a:schemeClr val="tx1"/>
              </a:solidFill>
            </a:rPr>
            <a:t>opusa</a:t>
          </a:r>
          <a:r>
            <a:rPr lang="en-US" sz="2800" b="1" kern="1200" dirty="0" smtClean="0">
              <a:solidFill>
                <a:schemeClr val="tx1"/>
              </a:solidFill>
            </a:rPr>
            <a:t> ndi </a:t>
          </a:r>
          <a:r>
            <a:rPr lang="en-US" sz="2800" b="1" kern="1200" dirty="0" err="1" smtClean="0">
              <a:solidFill>
                <a:schemeClr val="tx1"/>
              </a:solidFill>
            </a:rPr>
            <a:t>osafuna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kukhulupirira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msanga</a:t>
          </a:r>
          <a:r>
            <a:rPr lang="en-US" sz="2800" b="1" kern="1200" dirty="0" smtClean="0">
              <a:solidFill>
                <a:schemeClr val="tx1"/>
              </a:solidFill>
            </a:rPr>
            <a:t>” </a:t>
          </a:r>
          <a:r>
            <a:rPr lang="en-US" sz="2800" kern="1200" dirty="0" smtClean="0"/>
            <a:t>(v.25), </a:t>
          </a:r>
          <a:r>
            <a:rPr lang="en-US" sz="2800" kern="1200" dirty="0" err="1" smtClean="0"/>
            <a:t>amuna</a:t>
          </a:r>
          <a:r>
            <a:rPr lang="en-US" sz="2800" kern="1200" dirty="0" smtClean="0"/>
            <a:t> ndi </a:t>
          </a:r>
          <a:r>
            <a:rPr lang="en-US" sz="2800" kern="1200" dirty="0" err="1" smtClean="0"/>
            <a:t>akazi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achikhulupiriro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chochepa</a:t>
          </a:r>
          <a:r>
            <a:rPr lang="en-US" sz="2800" kern="1200" dirty="0" smtClean="0"/>
            <a:t>.</a:t>
          </a:r>
          <a:endParaRPr lang="en-US" sz="2800" kern="1200" dirty="0"/>
        </a:p>
      </dsp:txBody>
      <dsp:txXfrm rot="10800000">
        <a:off x="1461043" y="433018"/>
        <a:ext cx="10453868" cy="5844181"/>
      </dsp:txXfrm>
    </dsp:sp>
    <dsp:sp modelId="{3CD2413A-A17B-44C6-AEA9-16FE4DCA6CE8}">
      <dsp:nvSpPr>
        <dsp:cNvPr id="0" name=""/>
        <dsp:cNvSpPr/>
      </dsp:nvSpPr>
      <dsp:spPr>
        <a:xfrm>
          <a:off x="38594" y="1281140"/>
          <a:ext cx="3194144" cy="354947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43B4BC-9F73-44A1-A231-EFDCA9668337}">
      <dsp:nvSpPr>
        <dsp:cNvPr id="0" name=""/>
        <dsp:cNvSpPr/>
      </dsp:nvSpPr>
      <dsp:spPr>
        <a:xfrm>
          <a:off x="0" y="30764"/>
          <a:ext cx="11594237" cy="133116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1. </a:t>
          </a:r>
          <a:r>
            <a:rPr lang="en-US" sz="2400" kern="1200" dirty="0" err="1" smtClean="0"/>
            <a:t>Pamene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tabalalika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kodi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timazindikira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kuti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Ambuye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Yesu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alinafe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ndipo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akuyenda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nafe</a:t>
          </a:r>
          <a:r>
            <a:rPr lang="en-US" sz="2400" kern="1200" dirty="0" smtClean="0"/>
            <a:t>? </a:t>
          </a:r>
          <a:endParaRPr lang="en-US" sz="2400" kern="1200" dirty="0"/>
        </a:p>
      </dsp:txBody>
      <dsp:txXfrm>
        <a:off x="64982" y="95746"/>
        <a:ext cx="11464273" cy="1201203"/>
      </dsp:txXfrm>
    </dsp:sp>
    <dsp:sp modelId="{7931AF65-1557-4B56-86D7-27347596DF09}">
      <dsp:nvSpPr>
        <dsp:cNvPr id="0" name=""/>
        <dsp:cNvSpPr/>
      </dsp:nvSpPr>
      <dsp:spPr>
        <a:xfrm>
          <a:off x="0" y="1431051"/>
          <a:ext cx="11594237" cy="1331167"/>
        </a:xfrm>
        <a:prstGeom prst="round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2. </a:t>
          </a:r>
          <a:r>
            <a:rPr lang="en-US" sz="2400" kern="1200" dirty="0" err="1" smtClean="0"/>
            <a:t>Kodi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pamene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takumana</a:t>
          </a:r>
          <a:r>
            <a:rPr lang="en-US" sz="2400" kern="1200" dirty="0" smtClean="0"/>
            <a:t> ndi </a:t>
          </a:r>
          <a:r>
            <a:rPr lang="en-US" sz="2400" kern="1200" dirty="0" err="1" smtClean="0"/>
            <a:t>mavuto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otibalalitsa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ndipo</a:t>
          </a:r>
          <a:r>
            <a:rPr lang="en-US" sz="2400" kern="1200" dirty="0" smtClean="0"/>
            <a:t> chifukwa cha </a:t>
          </a:r>
          <a:r>
            <a:rPr lang="en-US" sz="2400" kern="1200" dirty="0" err="1" smtClean="0"/>
            <a:t>chifundo</a:t>
          </a:r>
          <a:r>
            <a:rPr lang="en-US" sz="2400" kern="1200" dirty="0" smtClean="0"/>
            <a:t> cha </a:t>
          </a:r>
          <a:r>
            <a:rPr lang="en-US" sz="2400" kern="1200" dirty="0" err="1" smtClean="0"/>
            <a:t>Mulungu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tadutsamo</a:t>
          </a:r>
          <a:r>
            <a:rPr lang="en-US" sz="2400" kern="1200" dirty="0" smtClean="0"/>
            <a:t>; </a:t>
          </a:r>
          <a:r>
            <a:rPr lang="en-US" sz="2400" kern="1200" dirty="0" err="1" smtClean="0"/>
            <a:t>tingachitilire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umboni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momwe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mau</a:t>
          </a:r>
          <a:r>
            <a:rPr lang="en-US" sz="2400" kern="1200" dirty="0" smtClean="0"/>
            <a:t> a </a:t>
          </a:r>
          <a:r>
            <a:rPr lang="en-US" sz="2400" kern="1200" dirty="0" err="1" smtClean="0"/>
            <a:t>Mulungu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atithandizira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kudutsa</a:t>
          </a:r>
          <a:r>
            <a:rPr lang="en-US" sz="2400" kern="1200" dirty="0" smtClean="0"/>
            <a:t> mu </a:t>
          </a:r>
          <a:r>
            <a:rPr lang="en-US" sz="2400" kern="1200" dirty="0" err="1" smtClean="0"/>
            <a:t>nyengo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zovutazo</a:t>
          </a:r>
          <a:r>
            <a:rPr lang="en-US" sz="2400" kern="1200" dirty="0" smtClean="0"/>
            <a:t>?</a:t>
          </a:r>
          <a:endParaRPr lang="en-US" sz="2400" kern="1200" dirty="0"/>
        </a:p>
      </dsp:txBody>
      <dsp:txXfrm>
        <a:off x="64982" y="1496033"/>
        <a:ext cx="11464273" cy="1201203"/>
      </dsp:txXfrm>
    </dsp:sp>
    <dsp:sp modelId="{F85D92E2-F148-4DEA-ABEF-4BE2DECB3BBC}">
      <dsp:nvSpPr>
        <dsp:cNvPr id="0" name=""/>
        <dsp:cNvSpPr/>
      </dsp:nvSpPr>
      <dsp:spPr>
        <a:xfrm>
          <a:off x="0" y="2831339"/>
          <a:ext cx="11594237" cy="1331167"/>
        </a:xfrm>
        <a:prstGeom prst="round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3. Tingafotokoze zomwe timachita zoonetsa kuti ndife opusa ndi osafuna kukhulupirira msanga pa moyo wathu wa chikhristu ndi pa udindo wathu wa utumiki?</a:t>
          </a:r>
          <a:endParaRPr lang="en-US" sz="2400" kern="1200"/>
        </a:p>
      </dsp:txBody>
      <dsp:txXfrm>
        <a:off x="64982" y="2896321"/>
        <a:ext cx="11464273" cy="1201203"/>
      </dsp:txXfrm>
    </dsp:sp>
    <dsp:sp modelId="{96C6BB94-FDC3-4324-A5D4-0454EA158147}">
      <dsp:nvSpPr>
        <dsp:cNvPr id="0" name=""/>
        <dsp:cNvSpPr/>
      </dsp:nvSpPr>
      <dsp:spPr>
        <a:xfrm>
          <a:off x="0" y="4231626"/>
          <a:ext cx="11594237" cy="1331167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4. Kodi zofooka, zolephera, zokayikitsa ndi zotayitsa mtima zathu zomwe zimatisandutsa “opusa ndi osafuna kukhulupirira msanga” ndi ziti?</a:t>
          </a:r>
          <a:endParaRPr lang="en-US" sz="2400" kern="1200"/>
        </a:p>
      </dsp:txBody>
      <dsp:txXfrm>
        <a:off x="64982" y="4296608"/>
        <a:ext cx="11464273" cy="120120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F8893-AD81-4C41-BB91-580CB7352E43}">
      <dsp:nvSpPr>
        <dsp:cNvPr id="0" name=""/>
        <dsp:cNvSpPr/>
      </dsp:nvSpPr>
      <dsp:spPr>
        <a:xfrm>
          <a:off x="-148661" y="0"/>
          <a:ext cx="6548581" cy="6548581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411C0D-EC66-4DE0-94AB-00A095DFEAD8}">
      <dsp:nvSpPr>
        <dsp:cNvPr id="0" name=""/>
        <dsp:cNvSpPr/>
      </dsp:nvSpPr>
      <dsp:spPr>
        <a:xfrm>
          <a:off x="3274291" y="0"/>
          <a:ext cx="8742216" cy="654858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6200" b="1" u="sng" kern="1200" dirty="0" err="1" smtClean="0"/>
            <a:t>Popitiliza</a:t>
          </a:r>
          <a:r>
            <a:rPr lang="en-GB" sz="6200" b="1" u="sng" kern="1200" dirty="0" smtClean="0"/>
            <a:t> </a:t>
          </a:r>
          <a:r>
            <a:rPr lang="en-GB" sz="6200" b="1" u="sng" kern="1200" dirty="0" err="1" smtClean="0"/>
            <a:t>ndi</a:t>
          </a:r>
          <a:r>
            <a:rPr lang="en-GB" sz="6200" b="1" u="sng" kern="1200" dirty="0" smtClean="0"/>
            <a:t> </a:t>
          </a:r>
          <a:r>
            <a:rPr lang="en-GB" sz="6200" b="1" u="sng" kern="1200" dirty="0" err="1" smtClean="0"/>
            <a:t>uthengawu</a:t>
          </a:r>
          <a:r>
            <a:rPr lang="en-GB" sz="6200" b="1" u="sng" kern="1200" dirty="0" smtClean="0"/>
            <a:t> </a:t>
          </a:r>
          <a:r>
            <a:rPr lang="en-GB" sz="6200" b="1" u="sng" kern="1200" dirty="0" err="1" smtClean="0"/>
            <a:t>Apapa</a:t>
          </a:r>
          <a:r>
            <a:rPr lang="en-GB" sz="6200" b="1" u="sng" kern="1200" dirty="0" smtClean="0"/>
            <a:t> </a:t>
          </a:r>
          <a:r>
            <a:rPr lang="en-GB" sz="6200" b="1" u="sng" kern="1200" dirty="0" err="1" smtClean="0"/>
            <a:t>akutiuza</a:t>
          </a:r>
          <a:r>
            <a:rPr lang="en-GB" sz="6200" b="1" u="sng" kern="1200" dirty="0" smtClean="0"/>
            <a:t> </a:t>
          </a:r>
          <a:r>
            <a:rPr lang="en-GB" sz="6200" b="1" u="sng" kern="1200" dirty="0" err="1" smtClean="0"/>
            <a:t>kuti</a:t>
          </a:r>
          <a:r>
            <a:rPr lang="en-GB" sz="6200" b="1" u="sng" kern="1200" dirty="0" smtClean="0"/>
            <a:t>: </a:t>
          </a:r>
          <a:endParaRPr lang="en-US" sz="6200" kern="1200" dirty="0"/>
        </a:p>
      </dsp:txBody>
      <dsp:txXfrm>
        <a:off x="3274291" y="0"/>
        <a:ext cx="4371108" cy="6548581"/>
      </dsp:txXfrm>
    </dsp:sp>
    <dsp:sp modelId="{80966D9B-FD39-46BB-9948-83722ABB4186}">
      <dsp:nvSpPr>
        <dsp:cNvPr id="0" name=""/>
        <dsp:cNvSpPr/>
      </dsp:nvSpPr>
      <dsp:spPr>
        <a:xfrm>
          <a:off x="7199415" y="0"/>
          <a:ext cx="4965754" cy="654858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smtClean="0"/>
            <a:t>Masiku ano, monga kale Ambuye amakhalabe pafupi ndi ophunzira ake ndipo amayenda nawo limodzi makamaka panthawi yomwe akhumudwa ndi pamene zinthu ziwoeka kuti sizikuyenda bwino. </a:t>
          </a:r>
          <a:endParaRPr lang="en-US" sz="2100" kern="120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smtClean="0"/>
            <a:t>Motero, ifenso tisalole kuti titaye chiyembekezo!” (</a:t>
          </a:r>
          <a:r>
            <a:rPr lang="en-US" sz="2100" i="1" kern="1200" smtClean="0"/>
            <a:t>Evangelii Gaudium, 86</a:t>
          </a:r>
          <a:r>
            <a:rPr lang="en-US" sz="2100" kern="1200" smtClean="0"/>
            <a:t>). </a:t>
          </a:r>
          <a:endParaRPr lang="en-US" sz="2100" kern="120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err="1" smtClean="0"/>
            <a:t>Ambuye</a:t>
          </a:r>
          <a:r>
            <a:rPr lang="en-US" sz="2100" kern="1200" dirty="0" smtClean="0"/>
            <a:t> ndi </a:t>
          </a:r>
          <a:r>
            <a:rPr lang="en-US" sz="2100" kern="1200" dirty="0" err="1" smtClean="0"/>
            <a:t>aakulu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kuposa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mavuto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athu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onse</a:t>
          </a:r>
          <a:r>
            <a:rPr lang="en-US" sz="2100" kern="1200" dirty="0" smtClean="0"/>
            <a:t>.</a:t>
          </a:r>
          <a:endParaRPr lang="en-US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Amatithandiza </a:t>
          </a:r>
          <a:r>
            <a:rPr lang="en-US" sz="2100" kern="1200" dirty="0" err="1" smtClean="0"/>
            <a:t>pamene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takumana</a:t>
          </a:r>
          <a:r>
            <a:rPr lang="en-US" sz="2100" kern="1200" dirty="0" smtClean="0"/>
            <a:t> ndi </a:t>
          </a:r>
          <a:r>
            <a:rPr lang="en-US" sz="2100" kern="1200" dirty="0" err="1" smtClean="0"/>
            <a:t>mavuto</a:t>
          </a:r>
          <a:r>
            <a:rPr lang="en-US" sz="2100" kern="1200" dirty="0" smtClean="0"/>
            <a:t> pa </a:t>
          </a:r>
          <a:r>
            <a:rPr lang="en-US" sz="2100" kern="1200" dirty="0" err="1" smtClean="0"/>
            <a:t>ntchito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yofalitsa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Mthenga</a:t>
          </a:r>
          <a:r>
            <a:rPr lang="en-US" sz="2100" kern="1200" dirty="0" smtClean="0"/>
            <a:t> wa </a:t>
          </a:r>
          <a:r>
            <a:rPr lang="en-US" sz="2100" kern="1200" dirty="0" err="1" smtClean="0"/>
            <a:t>wabwino</a:t>
          </a:r>
          <a:r>
            <a:rPr lang="en-US" sz="2100" kern="1200" dirty="0" smtClean="0"/>
            <a:t> pa </a:t>
          </a:r>
          <a:r>
            <a:rPr lang="en-US" sz="2100" kern="1200" dirty="0" err="1" smtClean="0"/>
            <a:t>dziko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lonse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lapansi</a:t>
          </a:r>
          <a:r>
            <a:rPr lang="en-US" sz="2100" kern="1200" dirty="0" smtClean="0"/>
            <a:t>. </a:t>
          </a:r>
          <a:endParaRPr lang="en-US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Amatithandiza chifukwa utumikiwu ndi wa </a:t>
          </a:r>
          <a:r>
            <a:rPr lang="en-US" sz="2100" kern="1200" dirty="0" err="1" smtClean="0"/>
            <a:t>Ambuye</a:t>
          </a:r>
          <a:r>
            <a:rPr lang="en-US" sz="2100" kern="1200" dirty="0" smtClean="0"/>
            <a:t> mwini.</a:t>
          </a:r>
          <a:endParaRPr lang="en-US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err="1" smtClean="0"/>
            <a:t>Lero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ife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sitili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kanthu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kupatula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kuti</a:t>
          </a:r>
          <a:r>
            <a:rPr lang="en-US" sz="2100" kern="1200" dirty="0" smtClean="0"/>
            <a:t> “</a:t>
          </a:r>
          <a:r>
            <a:rPr lang="en-US" sz="2100" kern="1200" dirty="0" err="1" smtClean="0"/>
            <a:t>ndife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antchito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osayenera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kulandira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kanthu</a:t>
          </a:r>
          <a:r>
            <a:rPr lang="en-US" sz="2100" kern="1200" dirty="0" smtClean="0"/>
            <a:t>. </a:t>
          </a:r>
          <a:r>
            <a:rPr lang="en-US" sz="2100" kern="1200" dirty="0" err="1" smtClean="0"/>
            <a:t>Timangochita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zimene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timayenera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kuchita</a:t>
          </a:r>
          <a:r>
            <a:rPr lang="en-US" sz="2100" kern="1200" dirty="0" smtClean="0"/>
            <a:t>.” </a:t>
          </a:r>
          <a:r>
            <a:rPr lang="en-US" sz="2100" b="1" i="1" kern="1200" dirty="0" smtClean="0">
              <a:solidFill>
                <a:srgbClr val="FF0000"/>
              </a:solidFill>
            </a:rPr>
            <a:t>Luka 17:10</a:t>
          </a:r>
          <a:endParaRPr lang="en-US" sz="2100" b="1" i="1" kern="1200" dirty="0">
            <a:solidFill>
              <a:srgbClr val="FF0000"/>
            </a:solidFill>
          </a:endParaRPr>
        </a:p>
      </dsp:txBody>
      <dsp:txXfrm>
        <a:off x="7199415" y="0"/>
        <a:ext cx="4965754" cy="654858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6E97E4-27BF-4532-AD6B-24CF837FE40B}">
      <dsp:nvSpPr>
        <dsp:cNvPr id="0" name=""/>
        <dsp:cNvSpPr/>
      </dsp:nvSpPr>
      <dsp:spPr>
        <a:xfrm>
          <a:off x="871885" y="0"/>
          <a:ext cx="8938260" cy="6232124"/>
        </a:xfrm>
        <a:prstGeom prst="rightArrow">
          <a:avLst/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4A5423-47EF-4A4D-BEEB-D9DDFD7684A3}">
      <dsp:nvSpPr>
        <dsp:cNvPr id="0" name=""/>
        <dsp:cNvSpPr/>
      </dsp:nvSpPr>
      <dsp:spPr>
        <a:xfrm>
          <a:off x="11296" y="1869637"/>
          <a:ext cx="3384708" cy="2492849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Pamene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tikuziona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kuti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tabalalika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tikusowa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kulimbikidwa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komanso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tili</a:t>
          </a:r>
          <a:r>
            <a:rPr lang="en-US" sz="2400" kern="1200" dirty="0" smtClean="0"/>
            <a:t> ndi </a:t>
          </a:r>
          <a:r>
            <a:rPr lang="en-US" sz="2400" kern="1200" dirty="0" err="1" smtClean="0"/>
            <a:t>mantha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tuganiza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kuti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tiyenera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kudalira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ndani</a:t>
          </a:r>
          <a:r>
            <a:rPr lang="en-US" sz="2400" kern="1200" dirty="0" smtClean="0"/>
            <a:t>?</a:t>
          </a:r>
          <a:endParaRPr lang="en-US" sz="2400" kern="1200" dirty="0"/>
        </a:p>
      </dsp:txBody>
      <dsp:txXfrm>
        <a:off x="132987" y="1991328"/>
        <a:ext cx="3141326" cy="2249467"/>
      </dsp:txXfrm>
    </dsp:sp>
    <dsp:sp modelId="{433BA053-D939-4D7C-BD41-A3D2482979D8}">
      <dsp:nvSpPr>
        <dsp:cNvPr id="0" name=""/>
        <dsp:cNvSpPr/>
      </dsp:nvSpPr>
      <dsp:spPr>
        <a:xfrm>
          <a:off x="3565445" y="1869637"/>
          <a:ext cx="3384708" cy="2492849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Tingagawane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zotani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pamene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timalowa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kuti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chiyembekezo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chathu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chilandidwe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mwa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ife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komanso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tingachiteteze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bwanji</a:t>
          </a:r>
          <a:r>
            <a:rPr lang="en-US" sz="2400" kern="1200" dirty="0" smtClean="0"/>
            <a:t>?</a:t>
          </a:r>
          <a:endParaRPr lang="en-US" sz="2400" kern="1200" dirty="0"/>
        </a:p>
      </dsp:txBody>
      <dsp:txXfrm>
        <a:off x="3687136" y="1991328"/>
        <a:ext cx="3141326" cy="2249467"/>
      </dsp:txXfrm>
    </dsp:sp>
    <dsp:sp modelId="{6B302E5F-8E62-4851-BB35-78B5C360D9EA}">
      <dsp:nvSpPr>
        <dsp:cNvPr id="0" name=""/>
        <dsp:cNvSpPr/>
      </dsp:nvSpPr>
      <dsp:spPr>
        <a:xfrm>
          <a:off x="7119595" y="1869637"/>
          <a:ext cx="3384708" cy="2492849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Mukuganiza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kuti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tingatani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pamene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tazindikira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kuperewera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kwathu</a:t>
          </a:r>
          <a:r>
            <a:rPr lang="en-US" sz="2400" kern="1200" dirty="0" smtClean="0"/>
            <a:t> mu utumiki </a:t>
          </a:r>
          <a:r>
            <a:rPr lang="en-US" sz="2400" kern="1200" dirty="0" err="1" smtClean="0"/>
            <a:t>wathu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ngati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akhristu</a:t>
          </a:r>
          <a:r>
            <a:rPr lang="en-US" sz="2400" kern="1200" dirty="0" smtClean="0"/>
            <a:t>? (Lk 17:10)</a:t>
          </a:r>
          <a:endParaRPr lang="en-US" sz="2400" kern="1200" dirty="0"/>
        </a:p>
      </dsp:txBody>
      <dsp:txXfrm>
        <a:off x="7241286" y="1991328"/>
        <a:ext cx="3141326" cy="224946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767C61-1B84-435F-9987-B38C0A0EA689}">
      <dsp:nvSpPr>
        <dsp:cNvPr id="0" name=""/>
        <dsp:cNvSpPr/>
      </dsp:nvSpPr>
      <dsp:spPr>
        <a:xfrm rot="10800000">
          <a:off x="110797" y="52809"/>
          <a:ext cx="11804149" cy="6660017"/>
        </a:xfrm>
        <a:prstGeom prst="homePlat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4777" tIns="137160" rIns="256032" bIns="137160" numCol="1" spcCol="1270" anchor="t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Apapa</a:t>
          </a:r>
          <a:r>
            <a:rPr lang="en-US" sz="36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 </a:t>
          </a:r>
          <a:r>
            <a:rPr lang="en-US" sz="36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uthenga</a:t>
          </a:r>
          <a:r>
            <a:rPr lang="en-US" sz="36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36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wawo</a:t>
          </a:r>
          <a:r>
            <a:rPr lang="en-US" sz="36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36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akupitiliza</a:t>
          </a:r>
          <a:r>
            <a:rPr lang="en-US" sz="36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36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kuti</a:t>
          </a:r>
          <a:r>
            <a:rPr lang="en-US" sz="36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:-</a:t>
          </a:r>
          <a:endParaRPr lang="en-US" sz="36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err="1" smtClean="0"/>
            <a:t>Ndikulakalaka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kukhala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pafupi</a:t>
          </a:r>
          <a:r>
            <a:rPr lang="en-US" sz="2500" kern="1200" dirty="0" smtClean="0"/>
            <a:t> ndi </a:t>
          </a:r>
          <a:r>
            <a:rPr lang="en-US" sz="2500" kern="1200" dirty="0" err="1" smtClean="0"/>
            <a:t>Khristu</a:t>
          </a:r>
          <a:r>
            <a:rPr lang="en-US" sz="2500" kern="1200" dirty="0" smtClean="0"/>
            <a:t>, </a:t>
          </a:r>
          <a:r>
            <a:rPr lang="en-US" sz="2500" kern="1200" dirty="0" err="1" smtClean="0"/>
            <a:t>kwa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amuna</a:t>
          </a:r>
          <a:r>
            <a:rPr lang="en-US" sz="2500" kern="1200" dirty="0" smtClean="0"/>
            <a:t> ndi </a:t>
          </a:r>
          <a:r>
            <a:rPr lang="en-US" sz="2500" kern="1200" dirty="0" err="1" smtClean="0"/>
            <a:t>akazi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amishoni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m’dziko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lonse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lapansi</a:t>
          </a:r>
          <a:r>
            <a:rPr lang="en-US" sz="2500" kern="1200" dirty="0" smtClean="0"/>
            <a:t>, </a:t>
          </a:r>
          <a:r>
            <a:rPr lang="en-US" sz="2500" kern="1200" dirty="0" err="1" smtClean="0"/>
            <a:t>makamaka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kwa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iwo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amene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akuvutika</a:t>
          </a:r>
          <a:r>
            <a:rPr lang="en-US" sz="2500" kern="1200" dirty="0" smtClean="0"/>
            <a:t> ndi </a:t>
          </a:r>
          <a:r>
            <a:rPr lang="en-US" sz="2500" kern="1200" dirty="0" err="1" smtClean="0"/>
            <a:t>kupirira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m’mavuto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osiyanasiyana</a:t>
          </a:r>
          <a:r>
            <a:rPr lang="en-US" sz="2500" kern="1200" dirty="0" smtClean="0"/>
            <a:t>. </a:t>
          </a:r>
          <a:endParaRPr lang="en-US" sz="2500" kern="1200" dirty="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err="1" smtClean="0"/>
            <a:t>Okondeka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abale</a:t>
          </a:r>
          <a:r>
            <a:rPr lang="en-US" sz="2500" kern="1200" dirty="0" smtClean="0"/>
            <a:t>, </a:t>
          </a:r>
          <a:r>
            <a:rPr lang="en-US" sz="2500" kern="1200" dirty="0" err="1" smtClean="0"/>
            <a:t>Ambuye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ouka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kwa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akufa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ali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nanu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nthawi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zonse</a:t>
          </a:r>
          <a:r>
            <a:rPr lang="en-US" sz="2500" kern="1200" dirty="0" smtClean="0"/>
            <a:t>. </a:t>
          </a:r>
          <a:endParaRPr lang="en-US" sz="2500" kern="1200" dirty="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err="1" smtClean="0"/>
            <a:t>Amaona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kukoma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mtima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ndiponso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kupirira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kwanu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pamene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mukugwira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ntchito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yofalitsa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mau</a:t>
          </a:r>
          <a:r>
            <a:rPr lang="en-US" sz="2500" kern="1200" dirty="0" smtClean="0"/>
            <a:t> a </a:t>
          </a:r>
          <a:r>
            <a:rPr lang="en-US" sz="2500" kern="1200" dirty="0" err="1" smtClean="0"/>
            <a:t>Mulungu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ku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maiko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akutali</a:t>
          </a:r>
          <a:r>
            <a:rPr lang="en-US" sz="2500" kern="1200" dirty="0" smtClean="0"/>
            <a:t>. </a:t>
          </a:r>
          <a:endParaRPr lang="en-US" sz="2500" kern="1200" dirty="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err="1" smtClean="0"/>
            <a:t>Ngakhale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kuti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masiku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onse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sakhala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abata</a:t>
          </a:r>
          <a:r>
            <a:rPr lang="en-US" sz="2500" kern="1200" dirty="0" smtClean="0"/>
            <a:t> ndi </a:t>
          </a:r>
          <a:r>
            <a:rPr lang="en-US" sz="2500" kern="1200" dirty="0" err="1" smtClean="0"/>
            <a:t>mtendere</a:t>
          </a:r>
          <a:r>
            <a:rPr lang="en-US" sz="2500" kern="1200" dirty="0" smtClean="0"/>
            <a:t>, </a:t>
          </a:r>
          <a:r>
            <a:rPr lang="en-US" sz="2500" kern="1200" dirty="0" err="1" smtClean="0"/>
            <a:t>koma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tisayiwale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mau</a:t>
          </a:r>
          <a:r>
            <a:rPr lang="en-US" sz="2500" kern="1200" dirty="0" smtClean="0"/>
            <a:t> a </a:t>
          </a:r>
          <a:r>
            <a:rPr lang="en-US" sz="2500" kern="1200" dirty="0" err="1" smtClean="0"/>
            <a:t>Ambuye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athu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Yesu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Khristu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kwa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abwenzi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ake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asanapachikidwe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pamtanda</a:t>
          </a:r>
          <a:r>
            <a:rPr lang="en-US" sz="2500" kern="1200" dirty="0" smtClean="0"/>
            <a:t>: “</a:t>
          </a:r>
          <a:r>
            <a:rPr lang="en-US" sz="2500" kern="1200" dirty="0" err="1" smtClean="0"/>
            <a:t>Ndakuuzani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zimenezi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kuti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mukhale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nawo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mtendere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pakukhulupirira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Ine</a:t>
          </a:r>
          <a:r>
            <a:rPr lang="en-US" sz="2500" kern="1200" dirty="0" smtClean="0"/>
            <a:t>. </a:t>
          </a:r>
          <a:endParaRPr lang="en-US" sz="2500" kern="1200" dirty="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err="1" smtClean="0"/>
            <a:t>M’dziko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lapansi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mudzaona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masautso</a:t>
          </a:r>
          <a:r>
            <a:rPr lang="en-US" sz="2500" kern="1200" dirty="0" smtClean="0"/>
            <a:t>, </a:t>
          </a:r>
          <a:r>
            <a:rPr lang="en-US" sz="2500" kern="1200" dirty="0" err="1" smtClean="0"/>
            <a:t>koma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limbikani</a:t>
          </a:r>
          <a:r>
            <a:rPr lang="en-US" sz="2500" kern="1200" dirty="0" smtClean="0"/>
            <a:t>, </a:t>
          </a:r>
          <a:r>
            <a:rPr lang="en-US" sz="2500" kern="1200" dirty="0" err="1" smtClean="0"/>
            <a:t>Ine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ndagonjetsa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mphamvu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zoipa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za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dziko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lapansi</a:t>
          </a:r>
          <a:r>
            <a:rPr lang="en-US" sz="2500" kern="1200" dirty="0" smtClean="0"/>
            <a:t>”. (</a:t>
          </a:r>
          <a:r>
            <a:rPr lang="en-US" sz="2500" kern="1200" dirty="0" err="1" smtClean="0"/>
            <a:t>Yohane</a:t>
          </a:r>
          <a:r>
            <a:rPr lang="en-US" sz="2500" kern="1200" dirty="0" smtClean="0"/>
            <a:t> 16:33).</a:t>
          </a:r>
          <a:endParaRPr lang="en-US" sz="2500" kern="1200" dirty="0"/>
        </a:p>
      </dsp:txBody>
      <dsp:txXfrm rot="10800000">
        <a:off x="1775801" y="52809"/>
        <a:ext cx="10139145" cy="6660017"/>
      </dsp:txXfrm>
    </dsp:sp>
    <dsp:sp modelId="{CC17F634-E67B-467D-9D70-2F1301DE9AB8}">
      <dsp:nvSpPr>
        <dsp:cNvPr id="0" name=""/>
        <dsp:cNvSpPr/>
      </dsp:nvSpPr>
      <dsp:spPr>
        <a:xfrm>
          <a:off x="0" y="1645781"/>
          <a:ext cx="3577587" cy="326197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C19259-B066-41F5-88C9-4CFE06963C6E}">
      <dsp:nvSpPr>
        <dsp:cNvPr id="0" name=""/>
        <dsp:cNvSpPr/>
      </dsp:nvSpPr>
      <dsp:spPr>
        <a:xfrm rot="10800000">
          <a:off x="2494682" y="335607"/>
          <a:ext cx="7871533" cy="1463775"/>
        </a:xfrm>
        <a:prstGeom prst="homePlat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484" tIns="87630" rIns="163576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/>
            <a:t>1. “M’dziko lapansi mudzaona masautso / zovuta.” Tiyeni tikambilane masautso / zovuta zomwe tikumana nazo ngati atumiki ake a Mulungu mmadlea mwatthu?</a:t>
          </a:r>
          <a:endParaRPr lang="en-US" sz="2300" kern="1200"/>
        </a:p>
      </dsp:txBody>
      <dsp:txXfrm rot="10800000">
        <a:off x="2860626" y="335607"/>
        <a:ext cx="7505589" cy="1463775"/>
      </dsp:txXfrm>
    </dsp:sp>
    <dsp:sp modelId="{8179B9E4-751C-4A40-A3ED-D797F38256C4}">
      <dsp:nvSpPr>
        <dsp:cNvPr id="0" name=""/>
        <dsp:cNvSpPr/>
      </dsp:nvSpPr>
      <dsp:spPr>
        <a:xfrm>
          <a:off x="248321" y="2167"/>
          <a:ext cx="2048011" cy="213045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11C96C-34B8-4939-94BF-C52ADC46B566}">
      <dsp:nvSpPr>
        <dsp:cNvPr id="0" name=""/>
        <dsp:cNvSpPr/>
      </dsp:nvSpPr>
      <dsp:spPr>
        <a:xfrm rot="10800000">
          <a:off x="2556442" y="3030450"/>
          <a:ext cx="7871533" cy="1463775"/>
        </a:xfrm>
        <a:prstGeom prst="homePlat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484" tIns="87630" rIns="163576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2. “</a:t>
          </a:r>
          <a:r>
            <a:rPr lang="en-US" sz="2300" kern="1200" dirty="0" err="1" smtClean="0"/>
            <a:t>Limbikani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musaope</a:t>
          </a:r>
          <a:r>
            <a:rPr lang="en-US" sz="2300" kern="1200" dirty="0" smtClean="0"/>
            <a:t>” </a:t>
          </a:r>
          <a:r>
            <a:rPr lang="en-US" sz="2300" kern="1200" dirty="0" err="1" smtClean="0"/>
            <a:t>Tingatchuleko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ena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mwa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anthu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omwe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anaonetsa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kulimbika</a:t>
          </a:r>
          <a:r>
            <a:rPr lang="en-US" sz="2300" kern="1200" dirty="0" smtClean="0"/>
            <a:t> pa </a:t>
          </a:r>
          <a:r>
            <a:rPr lang="en-US" sz="2300" kern="1200" dirty="0" err="1" smtClean="0"/>
            <a:t>chikhristu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chawo</a:t>
          </a:r>
          <a:r>
            <a:rPr lang="en-US" sz="2300" kern="1200" dirty="0" smtClean="0"/>
            <a:t> ndi pa utumiki </a:t>
          </a:r>
          <a:r>
            <a:rPr lang="en-US" sz="2300" kern="1200" dirty="0" err="1" smtClean="0"/>
            <a:t>wao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ku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dela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lathu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kapena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kwina</a:t>
          </a:r>
          <a:r>
            <a:rPr lang="en-US" sz="2300" kern="1200" dirty="0" smtClean="0"/>
            <a:t>?</a:t>
          </a:r>
          <a:endParaRPr lang="en-US" sz="2300" kern="1200" dirty="0"/>
        </a:p>
      </dsp:txBody>
      <dsp:txXfrm rot="10800000">
        <a:off x="2922386" y="3030450"/>
        <a:ext cx="7505589" cy="1463775"/>
      </dsp:txXfrm>
    </dsp:sp>
    <dsp:sp modelId="{BB50B912-567C-4D3C-84EA-F730F5CAF0A4}">
      <dsp:nvSpPr>
        <dsp:cNvPr id="0" name=""/>
        <dsp:cNvSpPr/>
      </dsp:nvSpPr>
      <dsp:spPr>
        <a:xfrm>
          <a:off x="264990" y="2177421"/>
          <a:ext cx="2295053" cy="238533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D53A53-B177-4328-BDB8-05D725E4E87A}">
      <dsp:nvSpPr>
        <dsp:cNvPr id="0" name=""/>
        <dsp:cNvSpPr/>
      </dsp:nvSpPr>
      <dsp:spPr>
        <a:xfrm rot="10800000">
          <a:off x="2348623" y="5391955"/>
          <a:ext cx="7871533" cy="1463775"/>
        </a:xfrm>
        <a:prstGeom prst="homePlat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484" tIns="87630" rIns="163576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3. “</a:t>
          </a:r>
          <a:r>
            <a:rPr lang="en-US" sz="2300" kern="1200" dirty="0" err="1" smtClean="0"/>
            <a:t>Ine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ndagonjetsa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mphamvu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zoipa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za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dziko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lapansi</a:t>
          </a:r>
          <a:r>
            <a:rPr lang="en-US" sz="2300" kern="1200" dirty="0" smtClean="0"/>
            <a:t>” </a:t>
          </a:r>
          <a:r>
            <a:rPr lang="en-US" sz="2300" kern="1200" dirty="0" err="1" smtClean="0"/>
            <a:t>Mukuganiza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kuti</a:t>
          </a:r>
          <a:r>
            <a:rPr lang="en-US" sz="2300" kern="1200" dirty="0" smtClean="0"/>
            <a:t> ndi chifukwa </a:t>
          </a:r>
          <a:r>
            <a:rPr lang="en-US" sz="2300" kern="1200" dirty="0" err="1" smtClean="0"/>
            <a:t>chani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Ambuye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Yesu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anagonjetsa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dziko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lapansi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mkumafunanso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ife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kuti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tidzipereke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ku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ntchito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yofalitsa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uthenga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wabwino</a:t>
          </a:r>
          <a:r>
            <a:rPr lang="en-US" sz="2300" kern="1200" dirty="0" smtClean="0"/>
            <a:t>?</a:t>
          </a:r>
          <a:endParaRPr lang="en-US" sz="2300" kern="1200" dirty="0"/>
        </a:p>
      </dsp:txBody>
      <dsp:txXfrm rot="10800000">
        <a:off x="2714567" y="5391955"/>
        <a:ext cx="7505589" cy="1463775"/>
      </dsp:txXfrm>
    </dsp:sp>
    <dsp:sp modelId="{7515237C-33BA-462F-A8F9-6EDE51F3EF85}">
      <dsp:nvSpPr>
        <dsp:cNvPr id="0" name=""/>
        <dsp:cNvSpPr/>
      </dsp:nvSpPr>
      <dsp:spPr>
        <a:xfrm>
          <a:off x="658006" y="5312062"/>
          <a:ext cx="1463775" cy="146377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2476D2-019F-4BD2-87A0-81FACB978349}">
      <dsp:nvSpPr>
        <dsp:cNvPr id="0" name=""/>
        <dsp:cNvSpPr/>
      </dsp:nvSpPr>
      <dsp:spPr>
        <a:xfrm>
          <a:off x="1012215" y="761245"/>
          <a:ext cx="8001500" cy="37848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Atamvetsera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zolankhula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za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ophunzira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awiri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aja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amene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anali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paulendo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wopita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ku</a:t>
          </a:r>
          <a:r>
            <a:rPr lang="en-US" sz="2000" kern="1200" dirty="0" smtClean="0"/>
            <a:t> Emmaus, </a:t>
          </a:r>
          <a:r>
            <a:rPr lang="en-US" sz="2000" kern="1200" dirty="0" err="1" smtClean="0"/>
            <a:t>Yesu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wouka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kwa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akufa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adayamba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kuwatanthauzira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zimene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zidalembedwa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za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Iye</a:t>
          </a:r>
          <a:r>
            <a:rPr lang="en-US" sz="2000" kern="1200" dirty="0" smtClean="0"/>
            <a:t> “</a:t>
          </a:r>
          <a:r>
            <a:rPr lang="en-US" sz="2000" kern="1200" dirty="0" err="1" smtClean="0"/>
            <a:t>kuyambira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m’mabuku</a:t>
          </a:r>
          <a:r>
            <a:rPr lang="en-US" sz="2000" kern="1200" dirty="0" smtClean="0"/>
            <a:t> a </a:t>
          </a:r>
          <a:r>
            <a:rPr lang="en-US" sz="2000" kern="1200" dirty="0" err="1" smtClean="0"/>
            <a:t>Mose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mpaka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mabuku</a:t>
          </a:r>
          <a:r>
            <a:rPr lang="en-US" sz="2000" kern="1200" dirty="0" smtClean="0"/>
            <a:t> a </a:t>
          </a:r>
          <a:r>
            <a:rPr lang="en-US" sz="2000" kern="1200" dirty="0" err="1" smtClean="0"/>
            <a:t>aneneri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onse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m’Malembo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onse</a:t>
          </a:r>
          <a:r>
            <a:rPr lang="en-US" sz="2000" kern="1200" dirty="0" smtClean="0"/>
            <a:t>”   (Luka 24:27). </a:t>
          </a:r>
          <a:endParaRPr lang="en-US" sz="2000" kern="1200" dirty="0"/>
        </a:p>
      </dsp:txBody>
      <dsp:txXfrm>
        <a:off x="2079082" y="1423589"/>
        <a:ext cx="5867767" cy="1703171"/>
      </dsp:txXfrm>
    </dsp:sp>
    <dsp:sp modelId="{020DFB8F-AA97-4012-8C0E-25EB354CBEBE}">
      <dsp:nvSpPr>
        <dsp:cNvPr id="0" name=""/>
        <dsp:cNvSpPr/>
      </dsp:nvSpPr>
      <dsp:spPr>
        <a:xfrm>
          <a:off x="3333905" y="3408980"/>
          <a:ext cx="8091655" cy="31072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Mitima </a:t>
          </a:r>
          <a:r>
            <a:rPr lang="en-US" sz="2400" kern="1200" dirty="0" err="1" smtClean="0"/>
            <a:t>ya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ophunzira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aja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idalumpha</a:t>
          </a:r>
          <a:r>
            <a:rPr lang="en-US" sz="2400" kern="1200" dirty="0" smtClean="0"/>
            <a:t> ndi </a:t>
          </a:r>
          <a:r>
            <a:rPr lang="en-US" sz="2400" kern="1200" dirty="0" err="1" smtClean="0"/>
            <a:t>chimwemwe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pamene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adayamba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kufunsana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kuti</a:t>
          </a:r>
          <a:r>
            <a:rPr lang="en-US" sz="2400" kern="1200" dirty="0" smtClean="0"/>
            <a:t>: “</a:t>
          </a:r>
          <a:r>
            <a:rPr lang="en-US" sz="2400" kern="1200" dirty="0" err="1" smtClean="0"/>
            <a:t>Zoonadi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ndithu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mitima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yathu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inachita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kuti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phwii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muja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amalankhula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nafe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panjira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paja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nkumatitanthauzira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malembo</a:t>
          </a:r>
          <a:r>
            <a:rPr lang="en-US" sz="2400" kern="1200" dirty="0" smtClean="0"/>
            <a:t>”.       Luka 24:32</a:t>
          </a:r>
          <a:endParaRPr lang="en-US" sz="2400" kern="1200" dirty="0"/>
        </a:p>
      </dsp:txBody>
      <dsp:txXfrm>
        <a:off x="5808603" y="4211681"/>
        <a:ext cx="4854993" cy="1708975"/>
      </dsp:txXfrm>
    </dsp:sp>
    <dsp:sp modelId="{4714DDD6-CAAC-47E5-A6F5-1C4F8D93E579}">
      <dsp:nvSpPr>
        <dsp:cNvPr id="0" name=""/>
        <dsp:cNvSpPr/>
      </dsp:nvSpPr>
      <dsp:spPr>
        <a:xfrm>
          <a:off x="0" y="3425762"/>
          <a:ext cx="5331760" cy="28761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Yesu</a:t>
          </a:r>
          <a:r>
            <a:rPr lang="en-US" sz="2400" kern="1200" dirty="0" smtClean="0"/>
            <a:t> mwini wake ndi Mau </a:t>
          </a:r>
          <a:r>
            <a:rPr lang="en-US" sz="2400" kern="1200" dirty="0" err="1" smtClean="0"/>
            <a:t>amoyo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Iye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amene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angachititse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mitima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yatheu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kuyaka</a:t>
          </a:r>
          <a:r>
            <a:rPr lang="en-US" sz="2400" kern="1200" dirty="0" smtClean="0"/>
            <a:t> moto </a:t>
          </a:r>
          <a:r>
            <a:rPr lang="en-US" sz="2400" kern="1200" dirty="0" err="1" smtClean="0"/>
            <a:t>pamene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akuyiunikira</a:t>
          </a:r>
          <a:r>
            <a:rPr lang="en-US" sz="2400" kern="1200" dirty="0" smtClean="0"/>
            <a:t> ndi </a:t>
          </a:r>
          <a:r>
            <a:rPr lang="en-US" sz="2400" kern="1200" dirty="0" err="1" smtClean="0"/>
            <a:t>kuyisintha</a:t>
          </a:r>
          <a:r>
            <a:rPr lang="en-US" sz="2400" kern="1200" dirty="0" smtClean="0"/>
            <a:t>.</a:t>
          </a:r>
          <a:endParaRPr lang="en-US" sz="2400" kern="1200" dirty="0"/>
        </a:p>
      </dsp:txBody>
      <dsp:txXfrm>
        <a:off x="502074" y="4168772"/>
        <a:ext cx="3199056" cy="158189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66163-7C62-45B0-9F0C-AD7708B4CC98}">
      <dsp:nvSpPr>
        <dsp:cNvPr id="0" name=""/>
        <dsp:cNvSpPr/>
      </dsp:nvSpPr>
      <dsp:spPr>
        <a:xfrm>
          <a:off x="856917" y="0"/>
          <a:ext cx="9711726" cy="651620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959721-A70B-4FA6-A77A-2A74649D50B0}">
      <dsp:nvSpPr>
        <dsp:cNvPr id="0" name=""/>
        <dsp:cNvSpPr/>
      </dsp:nvSpPr>
      <dsp:spPr>
        <a:xfrm>
          <a:off x="12273" y="1954862"/>
          <a:ext cx="3677602" cy="2606483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1. “</a:t>
          </a:r>
          <a:r>
            <a:rPr lang="en-US" sz="2100" kern="1200" dirty="0" err="1" smtClean="0"/>
            <a:t>kuyambira</a:t>
          </a:r>
          <a:r>
            <a:rPr lang="en-US" sz="2100" kern="1200" dirty="0" smtClean="0"/>
            <a:t> pa </a:t>
          </a:r>
          <a:r>
            <a:rPr lang="en-US" sz="2100" kern="1200" dirty="0" err="1" smtClean="0"/>
            <a:t>mabuku</a:t>
          </a:r>
          <a:r>
            <a:rPr lang="en-US" sz="2100" kern="1200" dirty="0" smtClean="0"/>
            <a:t> a </a:t>
          </a:r>
          <a:r>
            <a:rPr lang="en-US" sz="2100" kern="1200" dirty="0" err="1" smtClean="0"/>
            <a:t>Mose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mpaka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mabuku</a:t>
          </a:r>
          <a:r>
            <a:rPr lang="en-US" sz="2100" kern="1200" dirty="0" smtClean="0"/>
            <a:t> a </a:t>
          </a:r>
          <a:r>
            <a:rPr lang="en-US" sz="2100" kern="1200" dirty="0" err="1" smtClean="0"/>
            <a:t>aneneri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onse</a:t>
          </a:r>
          <a:r>
            <a:rPr lang="en-US" sz="2100" kern="1200" dirty="0" smtClean="0"/>
            <a:t>, </a:t>
          </a:r>
          <a:r>
            <a:rPr lang="en-US" sz="2100" kern="1200" dirty="0" err="1" smtClean="0"/>
            <a:t>Tchulani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mau</a:t>
          </a:r>
          <a:r>
            <a:rPr lang="en-US" sz="2100" kern="1200" dirty="0" smtClean="0"/>
            <a:t> / </a:t>
          </a:r>
          <a:r>
            <a:rPr lang="en-US" sz="2100" kern="1200" dirty="0" err="1" smtClean="0"/>
            <a:t>malemba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mchipangano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chakale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amene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amalosela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za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utumiki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wa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Ambuye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Yesu</a:t>
          </a:r>
          <a:r>
            <a:rPr lang="en-US" sz="2100" kern="1200" dirty="0" smtClean="0"/>
            <a:t>?</a:t>
          </a:r>
          <a:endParaRPr lang="en-US" sz="2100" kern="1200" dirty="0"/>
        </a:p>
      </dsp:txBody>
      <dsp:txXfrm>
        <a:off x="139511" y="2082100"/>
        <a:ext cx="3423126" cy="2352007"/>
      </dsp:txXfrm>
    </dsp:sp>
    <dsp:sp modelId="{30635710-21C2-422E-B72D-7518B93AEB23}">
      <dsp:nvSpPr>
        <dsp:cNvPr id="0" name=""/>
        <dsp:cNvSpPr/>
      </dsp:nvSpPr>
      <dsp:spPr>
        <a:xfrm>
          <a:off x="3873979" y="1954862"/>
          <a:ext cx="3677602" cy="26064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2. “Mitima ya ophunzira aja idalumpha ndi chimwemwe</a:t>
          </a:r>
          <a:r>
            <a:rPr lang="x-none" sz="2100" kern="1200" smtClean="0"/>
            <a:t>…</a:t>
          </a:r>
          <a:r>
            <a:rPr lang="en-GB" sz="2100" kern="1200" smtClean="0"/>
            <a:t>, mungagawireko anzanu mmene mmamvera mukamva mau a Mulungu, kapena mukakumana ndi Ambuye Yesu pachipembedzo?</a:t>
          </a:r>
          <a:endParaRPr lang="en-US" sz="2100" kern="1200"/>
        </a:p>
      </dsp:txBody>
      <dsp:txXfrm>
        <a:off x="4001217" y="2082100"/>
        <a:ext cx="3423126" cy="2352007"/>
      </dsp:txXfrm>
    </dsp:sp>
    <dsp:sp modelId="{8344B37E-BA6C-4729-B052-3680D9970972}">
      <dsp:nvSpPr>
        <dsp:cNvPr id="0" name=""/>
        <dsp:cNvSpPr/>
      </dsp:nvSpPr>
      <dsp:spPr>
        <a:xfrm>
          <a:off x="7735685" y="1954862"/>
          <a:ext cx="3677602" cy="2606483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3. Mukuganiza kuti Ambuye Yesu amene ndi mau opatsa moyo amayatsa mitima yathu ndi kuyisintha?</a:t>
          </a:r>
          <a:endParaRPr lang="en-US" sz="2100" kern="1200"/>
        </a:p>
      </dsp:txBody>
      <dsp:txXfrm>
        <a:off x="7862923" y="2082100"/>
        <a:ext cx="3423126" cy="235200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F8643-3A91-4D97-8C0E-659A32F3C7CC}">
      <dsp:nvSpPr>
        <dsp:cNvPr id="0" name=""/>
        <dsp:cNvSpPr/>
      </dsp:nvSpPr>
      <dsp:spPr>
        <a:xfrm>
          <a:off x="727970" y="13742"/>
          <a:ext cx="10582180" cy="8877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 smtClean="0"/>
            <a:t>Apapa</a:t>
          </a:r>
          <a:r>
            <a:rPr lang="en-US" sz="3800" kern="1200" dirty="0" smtClean="0"/>
            <a:t> </a:t>
          </a:r>
          <a:r>
            <a:rPr lang="en-US" sz="3800" kern="1200" dirty="0" err="1" smtClean="0"/>
            <a:t>akumalizitsa</a:t>
          </a:r>
          <a:r>
            <a:rPr lang="en-US" sz="3800" kern="1200" dirty="0" smtClean="0"/>
            <a:t> </a:t>
          </a:r>
          <a:r>
            <a:rPr lang="en-US" sz="3800" kern="1200" dirty="0" err="1" smtClean="0"/>
            <a:t>mfundo</a:t>
          </a:r>
          <a:r>
            <a:rPr lang="en-US" sz="3800" kern="1200" dirty="0" smtClean="0"/>
            <a:t> </a:t>
          </a:r>
          <a:r>
            <a:rPr lang="en-US" sz="3800" kern="1200" dirty="0" err="1" smtClean="0"/>
            <a:t>yoyambayi</a:t>
          </a:r>
          <a:r>
            <a:rPr lang="en-US" sz="3800" kern="1200" dirty="0" smtClean="0"/>
            <a:t> </a:t>
          </a:r>
          <a:r>
            <a:rPr lang="en-US" sz="3800" kern="1200" dirty="0" err="1" smtClean="0"/>
            <a:t>ponena</a:t>
          </a:r>
          <a:r>
            <a:rPr lang="en-US" sz="3800" kern="1200" dirty="0" smtClean="0"/>
            <a:t> </a:t>
          </a:r>
          <a:r>
            <a:rPr lang="en-US" sz="3800" kern="1200" dirty="0" err="1" smtClean="0"/>
            <a:t>kuti</a:t>
          </a:r>
          <a:r>
            <a:rPr lang="en-US" sz="3800" kern="1200" dirty="0" smtClean="0"/>
            <a:t>:</a:t>
          </a:r>
          <a:endParaRPr lang="en-US" sz="3800" kern="1200" dirty="0"/>
        </a:p>
      </dsp:txBody>
      <dsp:txXfrm>
        <a:off x="753971" y="39743"/>
        <a:ext cx="10530178" cy="835745"/>
      </dsp:txXfrm>
    </dsp:sp>
    <dsp:sp modelId="{823038EF-108E-4EEA-B25C-CEBD568228E7}">
      <dsp:nvSpPr>
        <dsp:cNvPr id="0" name=""/>
        <dsp:cNvSpPr/>
      </dsp:nvSpPr>
      <dsp:spPr>
        <a:xfrm>
          <a:off x="1786188" y="901489"/>
          <a:ext cx="431658" cy="6565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6578"/>
              </a:lnTo>
              <a:lnTo>
                <a:pt x="431658" y="6565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053FED-FEAA-4ED2-BC7E-24DBC8A5823C}">
      <dsp:nvSpPr>
        <dsp:cNvPr id="0" name=""/>
        <dsp:cNvSpPr/>
      </dsp:nvSpPr>
      <dsp:spPr>
        <a:xfrm>
          <a:off x="2217846" y="1114193"/>
          <a:ext cx="8859051" cy="8877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t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Mwa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njira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imeneyi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titha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kumvetsa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bwino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zomwe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adanena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Yeronimo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Woyera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kuti</a:t>
          </a:r>
          <a:r>
            <a:rPr lang="en-US" sz="2400" kern="1200" dirty="0" smtClean="0"/>
            <a:t>, “</a:t>
          </a:r>
          <a:r>
            <a:rPr lang="en-US" sz="2400" kern="1200" dirty="0" err="1" smtClean="0"/>
            <a:t>kusadziwa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Malembo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Oyera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nkusadziwa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Khristu</a:t>
          </a:r>
          <a:r>
            <a:rPr lang="en-US" sz="1400" kern="1200" dirty="0" smtClean="0"/>
            <a:t>” </a:t>
          </a:r>
          <a:endParaRPr lang="en-US" sz="1400" kern="1200" dirty="0"/>
        </a:p>
      </dsp:txBody>
      <dsp:txXfrm>
        <a:off x="2243847" y="1140194"/>
        <a:ext cx="8807049" cy="835745"/>
      </dsp:txXfrm>
    </dsp:sp>
    <dsp:sp modelId="{84C363F7-8010-46AC-BCFE-7D06109584E6}">
      <dsp:nvSpPr>
        <dsp:cNvPr id="0" name=""/>
        <dsp:cNvSpPr/>
      </dsp:nvSpPr>
      <dsp:spPr>
        <a:xfrm>
          <a:off x="1786188" y="901489"/>
          <a:ext cx="431658" cy="17662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6262"/>
              </a:lnTo>
              <a:lnTo>
                <a:pt x="431658" y="17662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A03639-7FD6-4682-BCD7-6E9E78C72E3E}">
      <dsp:nvSpPr>
        <dsp:cNvPr id="0" name=""/>
        <dsp:cNvSpPr/>
      </dsp:nvSpPr>
      <dsp:spPr>
        <a:xfrm>
          <a:off x="2217846" y="2223878"/>
          <a:ext cx="8969899" cy="8877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“</a:t>
          </a:r>
          <a:r>
            <a:rPr lang="en-US" sz="2000" kern="1200" dirty="0" err="1" smtClean="0"/>
            <a:t>Ambuye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akadapanda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kutisonyeza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nkosatheka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kumvetsa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mozama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Malembo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Oyera</a:t>
          </a:r>
          <a:r>
            <a:rPr lang="en-US" sz="2000" kern="1200" dirty="0" smtClean="0"/>
            <a:t>, utumiki wa </a:t>
          </a:r>
          <a:r>
            <a:rPr lang="en-US" sz="2000" kern="1200" dirty="0" err="1" smtClean="0"/>
            <a:t>Yesu</a:t>
          </a:r>
          <a:r>
            <a:rPr lang="en-US" sz="2000" kern="1200" dirty="0" smtClean="0"/>
            <a:t> mu </a:t>
          </a:r>
          <a:r>
            <a:rPr lang="en-US" sz="2000" kern="1200" dirty="0" err="1" smtClean="0"/>
            <a:t>Mpingo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ukadakhala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wosadziwika</a:t>
          </a:r>
          <a:r>
            <a:rPr lang="en-US" sz="2000" kern="1200" dirty="0" smtClean="0"/>
            <a:t>” (</a:t>
          </a:r>
          <a:r>
            <a:rPr lang="en-US" sz="2000" kern="1200" dirty="0" err="1" smtClean="0"/>
            <a:t>Aperni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tillis</a:t>
          </a:r>
          <a:r>
            <a:rPr lang="en-US" sz="2000" kern="1200" dirty="0" smtClean="0"/>
            <a:t> 1). </a:t>
          </a:r>
          <a:endParaRPr lang="en-US" sz="2000" kern="1200" dirty="0"/>
        </a:p>
      </dsp:txBody>
      <dsp:txXfrm>
        <a:off x="2243847" y="2249879"/>
        <a:ext cx="8917897" cy="835745"/>
      </dsp:txXfrm>
    </dsp:sp>
    <dsp:sp modelId="{AE791E9E-CA7D-4EBF-A484-EF7041555AAA}">
      <dsp:nvSpPr>
        <dsp:cNvPr id="0" name=""/>
        <dsp:cNvSpPr/>
      </dsp:nvSpPr>
      <dsp:spPr>
        <a:xfrm>
          <a:off x="1786188" y="901489"/>
          <a:ext cx="431658" cy="28759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75946"/>
              </a:lnTo>
              <a:lnTo>
                <a:pt x="431658" y="28759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0B4428-5EC9-4AE9-A2AB-D37F44012629}">
      <dsp:nvSpPr>
        <dsp:cNvPr id="0" name=""/>
        <dsp:cNvSpPr/>
      </dsp:nvSpPr>
      <dsp:spPr>
        <a:xfrm>
          <a:off x="2217846" y="3333562"/>
          <a:ext cx="8822107" cy="8877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Izi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zitanthauza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kuti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nkofunika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kudziwa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Malembo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Oyera</a:t>
          </a:r>
          <a:r>
            <a:rPr lang="en-US" sz="2000" kern="1200" dirty="0" smtClean="0"/>
            <a:t> pa </a:t>
          </a:r>
          <a:r>
            <a:rPr lang="en-US" sz="2000" kern="1200" dirty="0" err="1" smtClean="0"/>
            <a:t>moyo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wathu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ife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akhristu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kuti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tifalitse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Khristu</a:t>
          </a:r>
          <a:r>
            <a:rPr lang="en-US" sz="2000" kern="1200" dirty="0" smtClean="0"/>
            <a:t> ndi </a:t>
          </a:r>
          <a:r>
            <a:rPr lang="en-US" sz="2000" kern="1200" dirty="0" err="1" smtClean="0"/>
            <a:t>Mthenga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Wabwino</a:t>
          </a:r>
          <a:r>
            <a:rPr lang="en-US" sz="2000" kern="1200" dirty="0" smtClean="0"/>
            <a:t>. </a:t>
          </a:r>
          <a:endParaRPr lang="en-US" sz="2000" kern="1200" dirty="0"/>
        </a:p>
      </dsp:txBody>
      <dsp:txXfrm>
        <a:off x="2243847" y="3359563"/>
        <a:ext cx="8770105" cy="835745"/>
      </dsp:txXfrm>
    </dsp:sp>
    <dsp:sp modelId="{C364082A-8144-4D7D-A909-7714A6189485}">
      <dsp:nvSpPr>
        <dsp:cNvPr id="0" name=""/>
        <dsp:cNvSpPr/>
      </dsp:nvSpPr>
      <dsp:spPr>
        <a:xfrm>
          <a:off x="1786188" y="901489"/>
          <a:ext cx="694701" cy="40983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98365"/>
              </a:lnTo>
              <a:lnTo>
                <a:pt x="694701" y="40983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C2FD0E-76D9-46B3-926A-248384E366EE}">
      <dsp:nvSpPr>
        <dsp:cNvPr id="0" name=""/>
        <dsp:cNvSpPr/>
      </dsp:nvSpPr>
      <dsp:spPr>
        <a:xfrm>
          <a:off x="2480890" y="4555981"/>
          <a:ext cx="8827675" cy="8877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Ngati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sichoncho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mukuphunzitsa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chiyani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kwa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anzanu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kupatula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maganizo</a:t>
          </a:r>
          <a:r>
            <a:rPr lang="en-US" sz="2000" kern="1200" dirty="0" smtClean="0"/>
            <a:t> ndi </a:t>
          </a:r>
          <a:r>
            <a:rPr lang="en-US" sz="2000" kern="1200" dirty="0" err="1" smtClean="0"/>
            <a:t>zolinga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zanu</a:t>
          </a:r>
          <a:r>
            <a:rPr lang="en-US" sz="2000" kern="1200" dirty="0" smtClean="0"/>
            <a:t>? </a:t>
          </a:r>
          <a:endParaRPr lang="en-US" sz="2000" kern="1200" dirty="0"/>
        </a:p>
      </dsp:txBody>
      <dsp:txXfrm>
        <a:off x="2506891" y="4581982"/>
        <a:ext cx="8775673" cy="835745"/>
      </dsp:txXfrm>
    </dsp:sp>
    <dsp:sp modelId="{2DBA4EB4-7650-4C01-8801-C5DA82618940}">
      <dsp:nvSpPr>
        <dsp:cNvPr id="0" name=""/>
        <dsp:cNvSpPr/>
      </dsp:nvSpPr>
      <dsp:spPr>
        <a:xfrm>
          <a:off x="1786188" y="901489"/>
          <a:ext cx="431658" cy="5095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95315"/>
              </a:lnTo>
              <a:lnTo>
                <a:pt x="431658" y="50953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54D430-AC5E-4937-AB57-21D72DE5C99C}">
      <dsp:nvSpPr>
        <dsp:cNvPr id="0" name=""/>
        <dsp:cNvSpPr/>
      </dsp:nvSpPr>
      <dsp:spPr>
        <a:xfrm>
          <a:off x="2217846" y="5552931"/>
          <a:ext cx="8990893" cy="8877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err="1" smtClean="0"/>
            <a:t>Mtima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wozizira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sungayatse</a:t>
          </a:r>
          <a:r>
            <a:rPr lang="en-US" sz="2900" kern="1200" dirty="0" smtClean="0"/>
            <a:t> moto </a:t>
          </a:r>
          <a:r>
            <a:rPr lang="en-US" sz="2900" kern="1200" dirty="0" err="1" smtClean="0"/>
            <a:t>m’mitima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ya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anthu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ena</a:t>
          </a:r>
          <a:r>
            <a:rPr lang="en-US" sz="2900" kern="1200" dirty="0" smtClean="0"/>
            <a:t>!</a:t>
          </a:r>
          <a:endParaRPr lang="en-US" sz="2900" kern="1200" dirty="0"/>
        </a:p>
      </dsp:txBody>
      <dsp:txXfrm>
        <a:off x="2243847" y="5578932"/>
        <a:ext cx="8938891" cy="83574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0B66CD-661F-4550-9F16-27EF6CF3586F}">
      <dsp:nvSpPr>
        <dsp:cNvPr id="0" name=""/>
        <dsp:cNvSpPr/>
      </dsp:nvSpPr>
      <dsp:spPr>
        <a:xfrm>
          <a:off x="5518" y="2349"/>
          <a:ext cx="11299114" cy="1550644"/>
        </a:xfrm>
        <a:prstGeom prst="round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err="1" smtClean="0"/>
            <a:t>Kodi</a:t>
          </a:r>
          <a:r>
            <a:rPr lang="en-US" sz="3000" b="1" kern="1200" dirty="0" smtClean="0"/>
            <a:t> </a:t>
          </a:r>
          <a:r>
            <a:rPr lang="en-US" sz="3000" b="1" kern="1200" dirty="0" err="1" smtClean="0"/>
            <a:t>kufunika</a:t>
          </a:r>
          <a:r>
            <a:rPr lang="en-US" sz="3000" b="1" kern="1200" dirty="0" smtClean="0"/>
            <a:t> </a:t>
          </a:r>
          <a:r>
            <a:rPr lang="en-US" sz="3000" b="1" kern="1200" dirty="0" err="1" smtClean="0"/>
            <a:t>koti</a:t>
          </a:r>
          <a:r>
            <a:rPr lang="en-US" sz="3000" b="1" kern="1200" dirty="0" smtClean="0"/>
            <a:t> </a:t>
          </a:r>
          <a:r>
            <a:rPr lang="en-US" sz="3000" b="1" kern="1200" dirty="0" err="1" smtClean="0"/>
            <a:t>ife</a:t>
          </a:r>
          <a:r>
            <a:rPr lang="en-US" sz="3000" b="1" kern="1200" dirty="0" smtClean="0"/>
            <a:t> </a:t>
          </a:r>
          <a:r>
            <a:rPr lang="en-US" sz="3000" b="1" kern="1200" dirty="0" err="1" smtClean="0"/>
            <a:t>atumiki</a:t>
          </a:r>
          <a:r>
            <a:rPr lang="en-US" sz="3000" b="1" kern="1200" dirty="0" smtClean="0"/>
            <a:t> a </a:t>
          </a:r>
          <a:r>
            <a:rPr lang="en-US" sz="3000" b="1" kern="1200" dirty="0" err="1" smtClean="0"/>
            <a:t>Mulungu</a:t>
          </a:r>
          <a:r>
            <a:rPr lang="en-US" sz="3000" b="1" kern="1200" dirty="0" smtClean="0"/>
            <a:t> </a:t>
          </a:r>
          <a:r>
            <a:rPr lang="en-US" sz="3000" b="1" kern="1200" dirty="0" err="1" smtClean="0"/>
            <a:t>tidziwe</a:t>
          </a:r>
          <a:r>
            <a:rPr lang="en-US" sz="3000" b="1" kern="1200" dirty="0" smtClean="0"/>
            <a:t> </a:t>
          </a:r>
          <a:r>
            <a:rPr lang="en-US" sz="3000" b="1" kern="1200" dirty="0" err="1" smtClean="0"/>
            <a:t>malemba</a:t>
          </a:r>
          <a:r>
            <a:rPr lang="en-US" sz="3000" b="1" kern="1200" dirty="0" smtClean="0"/>
            <a:t> </a:t>
          </a:r>
          <a:r>
            <a:rPr lang="en-US" sz="3000" b="1" kern="1200" dirty="0" err="1" smtClean="0"/>
            <a:t>oyera</a:t>
          </a:r>
          <a:r>
            <a:rPr lang="en-US" sz="3000" b="1" kern="1200" dirty="0" smtClean="0"/>
            <a:t> (Bible) </a:t>
          </a:r>
          <a:r>
            <a:rPr lang="en-US" sz="3000" b="1" kern="1200" dirty="0" err="1" smtClean="0"/>
            <a:t>mozama</a:t>
          </a:r>
          <a:r>
            <a:rPr lang="en-US" sz="3000" b="1" kern="1200" dirty="0" smtClean="0"/>
            <a:t> </a:t>
          </a:r>
          <a:r>
            <a:rPr lang="en-US" sz="3000" b="1" kern="1200" dirty="0" err="1" smtClean="0"/>
            <a:t>mkotani</a:t>
          </a:r>
          <a:r>
            <a:rPr lang="en-US" sz="3000" b="1" kern="1200" dirty="0" smtClean="0"/>
            <a:t>?</a:t>
          </a:r>
          <a:endParaRPr lang="en-US" sz="3000" b="1" kern="1200" dirty="0"/>
        </a:p>
      </dsp:txBody>
      <dsp:txXfrm>
        <a:off x="81214" y="78045"/>
        <a:ext cx="11147722" cy="1399252"/>
      </dsp:txXfrm>
    </dsp:sp>
    <dsp:sp modelId="{F1938569-1517-4679-B87F-9C53193ADE37}">
      <dsp:nvSpPr>
        <dsp:cNvPr id="0" name=""/>
        <dsp:cNvSpPr/>
      </dsp:nvSpPr>
      <dsp:spPr>
        <a:xfrm>
          <a:off x="5518" y="1630526"/>
          <a:ext cx="11261625" cy="1550644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err="1" smtClean="0">
              <a:solidFill>
                <a:schemeClr val="tx1"/>
              </a:solidFill>
            </a:rPr>
            <a:t>Tikuona</a:t>
          </a:r>
          <a:r>
            <a:rPr lang="en-US" sz="3000" b="1" kern="1200" dirty="0" smtClean="0">
              <a:solidFill>
                <a:schemeClr val="tx1"/>
              </a:solidFill>
            </a:rPr>
            <a:t> </a:t>
          </a:r>
          <a:r>
            <a:rPr lang="en-US" sz="3000" b="1" kern="1200" dirty="0" err="1" smtClean="0">
              <a:solidFill>
                <a:schemeClr val="tx1"/>
              </a:solidFill>
            </a:rPr>
            <a:t>ngati</a:t>
          </a:r>
          <a:r>
            <a:rPr lang="en-US" sz="3000" b="1" kern="1200" dirty="0" smtClean="0">
              <a:solidFill>
                <a:schemeClr val="tx1"/>
              </a:solidFill>
            </a:rPr>
            <a:t> </a:t>
          </a:r>
          <a:r>
            <a:rPr lang="en-US" sz="3000" b="1" kern="1200" dirty="0" err="1" smtClean="0">
              <a:solidFill>
                <a:schemeClr val="tx1"/>
              </a:solidFill>
            </a:rPr>
            <a:t>timalidziwa</a:t>
          </a:r>
          <a:r>
            <a:rPr lang="en-US" sz="3000" b="1" kern="1200" dirty="0" smtClean="0">
              <a:solidFill>
                <a:schemeClr val="tx1"/>
              </a:solidFill>
            </a:rPr>
            <a:t> </a:t>
          </a:r>
          <a:r>
            <a:rPr lang="en-US" sz="3000" b="1" kern="1200" dirty="0" err="1" smtClean="0">
              <a:solidFill>
                <a:schemeClr val="tx1"/>
              </a:solidFill>
            </a:rPr>
            <a:t>mokwanila</a:t>
          </a:r>
          <a:r>
            <a:rPr lang="en-US" sz="3000" b="1" kern="1200" dirty="0" smtClean="0">
              <a:solidFill>
                <a:schemeClr val="tx1"/>
              </a:solidFill>
            </a:rPr>
            <a:t> </a:t>
          </a:r>
          <a:r>
            <a:rPr lang="en-US" sz="3000" b="1" kern="1200" dirty="0" err="1" smtClean="0">
              <a:solidFill>
                <a:schemeClr val="tx1"/>
              </a:solidFill>
            </a:rPr>
            <a:t>malemba</a:t>
          </a:r>
          <a:r>
            <a:rPr lang="en-US" sz="3000" b="1" kern="1200" dirty="0" smtClean="0">
              <a:solidFill>
                <a:schemeClr val="tx1"/>
              </a:solidFill>
            </a:rPr>
            <a:t> </a:t>
          </a:r>
          <a:r>
            <a:rPr lang="en-US" sz="3000" b="1" kern="1200" dirty="0" err="1" smtClean="0">
              <a:solidFill>
                <a:schemeClr val="tx1"/>
              </a:solidFill>
            </a:rPr>
            <a:t>oyera</a:t>
          </a:r>
          <a:r>
            <a:rPr lang="en-US" sz="3000" b="1" kern="1200" dirty="0" smtClean="0">
              <a:solidFill>
                <a:schemeClr val="tx1"/>
              </a:solidFill>
            </a:rPr>
            <a:t> (Bible) </a:t>
          </a:r>
          <a:r>
            <a:rPr lang="en-US" sz="3000" b="1" kern="1200" dirty="0" err="1" smtClean="0">
              <a:solidFill>
                <a:schemeClr val="tx1"/>
              </a:solidFill>
            </a:rPr>
            <a:t>kuti</a:t>
          </a:r>
          <a:r>
            <a:rPr lang="en-US" sz="3000" b="1" kern="1200" dirty="0" smtClean="0">
              <a:solidFill>
                <a:schemeClr val="tx1"/>
              </a:solidFill>
            </a:rPr>
            <a:t> </a:t>
          </a:r>
          <a:r>
            <a:rPr lang="en-US" sz="3000" b="1" kern="1200" dirty="0" err="1" smtClean="0">
              <a:solidFill>
                <a:schemeClr val="tx1"/>
              </a:solidFill>
            </a:rPr>
            <a:t>titha</a:t>
          </a:r>
          <a:r>
            <a:rPr lang="en-US" sz="3000" b="1" kern="1200" dirty="0" smtClean="0">
              <a:solidFill>
                <a:schemeClr val="tx1"/>
              </a:solidFill>
            </a:rPr>
            <a:t> </a:t>
          </a:r>
          <a:r>
            <a:rPr lang="en-US" sz="3000" b="1" kern="1200" dirty="0" err="1" smtClean="0">
              <a:solidFill>
                <a:schemeClr val="tx1"/>
              </a:solidFill>
            </a:rPr>
            <a:t>kukhala</a:t>
          </a:r>
          <a:r>
            <a:rPr lang="en-US" sz="3000" b="1" kern="1200" dirty="0" smtClean="0">
              <a:solidFill>
                <a:schemeClr val="tx1"/>
              </a:solidFill>
            </a:rPr>
            <a:t> </a:t>
          </a:r>
          <a:r>
            <a:rPr lang="en-US" sz="3000" b="1" kern="1200" dirty="0" err="1" smtClean="0">
              <a:solidFill>
                <a:schemeClr val="tx1"/>
              </a:solidFill>
            </a:rPr>
            <a:t>Atumiki</a:t>
          </a:r>
          <a:r>
            <a:rPr lang="en-US" sz="3000" b="1" kern="1200" dirty="0" smtClean="0">
              <a:solidFill>
                <a:schemeClr val="tx1"/>
              </a:solidFill>
            </a:rPr>
            <a:t> a </a:t>
          </a:r>
          <a:r>
            <a:rPr lang="en-US" sz="3000" b="1" kern="1200" dirty="0" err="1" smtClean="0">
              <a:solidFill>
                <a:schemeClr val="tx1"/>
              </a:solidFill>
            </a:rPr>
            <a:t>Mulungu</a:t>
          </a:r>
          <a:r>
            <a:rPr lang="en-US" sz="3000" b="1" kern="1200" dirty="0" smtClean="0">
              <a:solidFill>
                <a:schemeClr val="tx1"/>
              </a:solidFill>
            </a:rPr>
            <a:t> </a:t>
          </a:r>
          <a:r>
            <a:rPr lang="en-US" sz="3000" b="1" kern="1200" dirty="0" err="1" smtClean="0">
              <a:solidFill>
                <a:schemeClr val="tx1"/>
              </a:solidFill>
            </a:rPr>
            <a:t>kapena</a:t>
          </a:r>
          <a:r>
            <a:rPr lang="en-US" sz="3000" b="1" kern="1200" dirty="0" smtClean="0">
              <a:solidFill>
                <a:schemeClr val="tx1"/>
              </a:solidFill>
            </a:rPr>
            <a:t> </a:t>
          </a:r>
          <a:r>
            <a:rPr lang="en-US" sz="3000" b="1" kern="1200" dirty="0" err="1" smtClean="0">
              <a:solidFill>
                <a:schemeClr val="tx1"/>
              </a:solidFill>
            </a:rPr>
            <a:t>amishoni</a:t>
          </a:r>
          <a:r>
            <a:rPr lang="en-US" sz="3000" b="1" kern="1200" dirty="0" smtClean="0">
              <a:solidFill>
                <a:schemeClr val="tx1"/>
              </a:solidFill>
            </a:rPr>
            <a:t>?</a:t>
          </a:r>
          <a:endParaRPr lang="en-US" sz="3000" b="1" kern="1200" dirty="0">
            <a:solidFill>
              <a:schemeClr val="tx1"/>
            </a:solidFill>
          </a:endParaRPr>
        </a:p>
      </dsp:txBody>
      <dsp:txXfrm>
        <a:off x="81214" y="1706222"/>
        <a:ext cx="11110233" cy="1399252"/>
      </dsp:txXfrm>
    </dsp:sp>
    <dsp:sp modelId="{3D133FAD-7909-42D2-AA65-C6B37C6C3558}">
      <dsp:nvSpPr>
        <dsp:cNvPr id="0" name=""/>
        <dsp:cNvSpPr/>
      </dsp:nvSpPr>
      <dsp:spPr>
        <a:xfrm>
          <a:off x="5518" y="3258702"/>
          <a:ext cx="11299114" cy="1550644"/>
        </a:xfrm>
        <a:prstGeom prst="round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2060"/>
              </a:solidFill>
            </a:rPr>
            <a:t>“</a:t>
          </a:r>
          <a:r>
            <a:rPr lang="en-US" sz="3000" b="1" kern="1200" dirty="0" err="1" smtClean="0">
              <a:solidFill>
                <a:srgbClr val="002060"/>
              </a:solidFill>
            </a:rPr>
            <a:t>Mtima</a:t>
          </a:r>
          <a:r>
            <a:rPr lang="en-US" sz="3000" b="1" kern="1200" dirty="0" smtClean="0">
              <a:solidFill>
                <a:srgbClr val="002060"/>
              </a:solidFill>
            </a:rPr>
            <a:t> </a:t>
          </a:r>
          <a:r>
            <a:rPr lang="en-US" sz="3000" b="1" kern="1200" dirty="0" err="1" smtClean="0">
              <a:solidFill>
                <a:srgbClr val="002060"/>
              </a:solidFill>
            </a:rPr>
            <a:t>wozizira</a:t>
          </a:r>
          <a:r>
            <a:rPr lang="en-US" sz="3000" b="1" kern="1200" dirty="0" smtClean="0">
              <a:solidFill>
                <a:srgbClr val="002060"/>
              </a:solidFill>
            </a:rPr>
            <a:t> </a:t>
          </a:r>
          <a:r>
            <a:rPr lang="en-US" sz="3000" b="1" kern="1200" dirty="0" err="1" smtClean="0">
              <a:solidFill>
                <a:srgbClr val="002060"/>
              </a:solidFill>
            </a:rPr>
            <a:t>sungayatse</a:t>
          </a:r>
          <a:r>
            <a:rPr lang="en-US" sz="3000" b="1" kern="1200" dirty="0" smtClean="0">
              <a:solidFill>
                <a:srgbClr val="002060"/>
              </a:solidFill>
            </a:rPr>
            <a:t> moto </a:t>
          </a:r>
          <a:r>
            <a:rPr lang="en-US" sz="3000" b="1" kern="1200" dirty="0" err="1" smtClean="0">
              <a:solidFill>
                <a:srgbClr val="002060"/>
              </a:solidFill>
            </a:rPr>
            <a:t>m’mitima</a:t>
          </a:r>
          <a:r>
            <a:rPr lang="en-US" sz="3000" b="1" kern="1200" dirty="0" smtClean="0">
              <a:solidFill>
                <a:srgbClr val="002060"/>
              </a:solidFill>
            </a:rPr>
            <a:t> </a:t>
          </a:r>
          <a:r>
            <a:rPr lang="en-US" sz="3000" b="1" kern="1200" dirty="0" err="1" smtClean="0">
              <a:solidFill>
                <a:srgbClr val="002060"/>
              </a:solidFill>
            </a:rPr>
            <a:t>ya</a:t>
          </a:r>
          <a:r>
            <a:rPr lang="en-US" sz="3000" b="1" kern="1200" dirty="0" smtClean="0">
              <a:solidFill>
                <a:srgbClr val="002060"/>
              </a:solidFill>
            </a:rPr>
            <a:t> anthu </a:t>
          </a:r>
          <a:r>
            <a:rPr lang="en-US" sz="3000" b="1" kern="1200" dirty="0" err="1" smtClean="0">
              <a:solidFill>
                <a:srgbClr val="002060"/>
              </a:solidFill>
            </a:rPr>
            <a:t>ena</a:t>
          </a:r>
          <a:r>
            <a:rPr lang="en-US" sz="3000" b="1" kern="1200" dirty="0" smtClean="0">
              <a:solidFill>
                <a:srgbClr val="002060"/>
              </a:solidFill>
            </a:rPr>
            <a:t>. </a:t>
          </a:r>
          <a:r>
            <a:rPr lang="en-US" sz="3000" b="1" kern="1200" dirty="0" err="1" smtClean="0">
              <a:solidFill>
                <a:srgbClr val="002060"/>
              </a:solidFill>
            </a:rPr>
            <a:t>Tingatani</a:t>
          </a:r>
          <a:r>
            <a:rPr lang="en-US" sz="3000" b="1" kern="1200" dirty="0" smtClean="0">
              <a:solidFill>
                <a:srgbClr val="002060"/>
              </a:solidFill>
            </a:rPr>
            <a:t> </a:t>
          </a:r>
          <a:r>
            <a:rPr lang="en-US" sz="3000" b="1" kern="1200" dirty="0" err="1" smtClean="0">
              <a:solidFill>
                <a:srgbClr val="002060"/>
              </a:solidFill>
            </a:rPr>
            <a:t>kuti</a:t>
          </a:r>
          <a:r>
            <a:rPr lang="en-US" sz="3000" b="1" kern="1200" dirty="0" smtClean="0">
              <a:solidFill>
                <a:srgbClr val="002060"/>
              </a:solidFill>
            </a:rPr>
            <a:t> </a:t>
          </a:r>
          <a:r>
            <a:rPr lang="en-US" sz="3000" b="1" kern="1200" dirty="0" err="1" smtClean="0">
              <a:solidFill>
                <a:srgbClr val="002060"/>
              </a:solidFill>
            </a:rPr>
            <a:t>mitima</a:t>
          </a:r>
          <a:r>
            <a:rPr lang="en-US" sz="3000" b="1" kern="1200" dirty="0" smtClean="0">
              <a:solidFill>
                <a:srgbClr val="002060"/>
              </a:solidFill>
            </a:rPr>
            <a:t> </a:t>
          </a:r>
          <a:r>
            <a:rPr lang="en-US" sz="3000" b="1" kern="1200" dirty="0" err="1" smtClean="0">
              <a:solidFill>
                <a:srgbClr val="002060"/>
              </a:solidFill>
            </a:rPr>
            <a:t>yathu</a:t>
          </a:r>
          <a:r>
            <a:rPr lang="en-US" sz="3000" b="1" kern="1200" dirty="0" smtClean="0">
              <a:solidFill>
                <a:srgbClr val="002060"/>
              </a:solidFill>
            </a:rPr>
            <a:t> </a:t>
          </a:r>
          <a:r>
            <a:rPr lang="en-US" sz="3000" b="1" kern="1200" dirty="0" err="1" smtClean="0">
              <a:solidFill>
                <a:srgbClr val="002060"/>
              </a:solidFill>
            </a:rPr>
            <a:t>iyake</a:t>
          </a:r>
          <a:r>
            <a:rPr lang="en-US" sz="3000" b="1" kern="1200" dirty="0" smtClean="0">
              <a:solidFill>
                <a:srgbClr val="002060"/>
              </a:solidFill>
            </a:rPr>
            <a:t> </a:t>
          </a:r>
          <a:r>
            <a:rPr lang="en-US" sz="3000" b="1" kern="1200" dirty="0" err="1" smtClean="0">
              <a:solidFill>
                <a:srgbClr val="002060"/>
              </a:solidFill>
            </a:rPr>
            <a:t>kuti</a:t>
          </a:r>
          <a:r>
            <a:rPr lang="en-US" sz="3000" b="1" kern="1200" dirty="0" smtClean="0">
              <a:solidFill>
                <a:srgbClr val="002060"/>
              </a:solidFill>
            </a:rPr>
            <a:t> </a:t>
          </a:r>
          <a:r>
            <a:rPr lang="en-US" sz="3000" b="1" kern="1200" dirty="0" err="1" smtClean="0">
              <a:solidFill>
                <a:srgbClr val="002060"/>
              </a:solidFill>
            </a:rPr>
            <a:t>ithe</a:t>
          </a:r>
          <a:r>
            <a:rPr lang="en-US" sz="3000" b="1" kern="1200" dirty="0" smtClean="0">
              <a:solidFill>
                <a:srgbClr val="002060"/>
              </a:solidFill>
            </a:rPr>
            <a:t> </a:t>
          </a:r>
          <a:r>
            <a:rPr lang="en-US" sz="3000" b="1" kern="1200" dirty="0" err="1" smtClean="0">
              <a:solidFill>
                <a:srgbClr val="002060"/>
              </a:solidFill>
            </a:rPr>
            <a:t>kuyatsanso</a:t>
          </a:r>
          <a:r>
            <a:rPr lang="en-US" sz="3000" b="1" kern="1200" dirty="0" smtClean="0">
              <a:solidFill>
                <a:srgbClr val="002060"/>
              </a:solidFill>
            </a:rPr>
            <a:t> moto </a:t>
          </a:r>
          <a:r>
            <a:rPr lang="en-US" sz="3000" b="1" kern="1200" dirty="0" err="1" smtClean="0">
              <a:solidFill>
                <a:srgbClr val="002060"/>
              </a:solidFill>
            </a:rPr>
            <a:t>wa</a:t>
          </a:r>
          <a:r>
            <a:rPr lang="en-US" sz="3000" b="1" kern="1200" dirty="0" smtClean="0">
              <a:solidFill>
                <a:srgbClr val="002060"/>
              </a:solidFill>
            </a:rPr>
            <a:t> </a:t>
          </a:r>
          <a:r>
            <a:rPr lang="en-US" sz="3000" b="1" kern="1200" dirty="0" err="1" smtClean="0">
              <a:solidFill>
                <a:srgbClr val="002060"/>
              </a:solidFill>
            </a:rPr>
            <a:t>utumiki</a:t>
          </a:r>
          <a:r>
            <a:rPr lang="en-US" sz="3000" b="1" kern="1200" dirty="0" smtClean="0">
              <a:solidFill>
                <a:srgbClr val="002060"/>
              </a:solidFill>
            </a:rPr>
            <a:t> </a:t>
          </a:r>
          <a:r>
            <a:rPr lang="en-US" sz="3000" b="1" kern="1200" dirty="0" err="1" smtClean="0">
              <a:solidFill>
                <a:srgbClr val="002060"/>
              </a:solidFill>
            </a:rPr>
            <a:t>m’mitima</a:t>
          </a:r>
          <a:r>
            <a:rPr lang="en-US" sz="3000" b="1" kern="1200" dirty="0" smtClean="0">
              <a:solidFill>
                <a:srgbClr val="002060"/>
              </a:solidFill>
            </a:rPr>
            <a:t> </a:t>
          </a:r>
          <a:r>
            <a:rPr lang="en-US" sz="3000" b="1" kern="1200" dirty="0" err="1" smtClean="0">
              <a:solidFill>
                <a:srgbClr val="002060"/>
              </a:solidFill>
            </a:rPr>
            <a:t>ya</a:t>
          </a:r>
          <a:r>
            <a:rPr lang="en-US" sz="3000" b="1" kern="1200" dirty="0" smtClean="0">
              <a:solidFill>
                <a:srgbClr val="002060"/>
              </a:solidFill>
            </a:rPr>
            <a:t> anthu </a:t>
          </a:r>
          <a:r>
            <a:rPr lang="en-US" sz="3000" b="1" kern="1200" dirty="0" err="1" smtClean="0">
              <a:solidFill>
                <a:srgbClr val="002060"/>
              </a:solidFill>
            </a:rPr>
            <a:t>ena</a:t>
          </a:r>
          <a:r>
            <a:rPr lang="en-US" sz="3000" b="1" kern="1200" dirty="0" smtClean="0">
              <a:solidFill>
                <a:srgbClr val="002060"/>
              </a:solidFill>
            </a:rPr>
            <a:t>?</a:t>
          </a:r>
          <a:endParaRPr lang="en-US" sz="3000" b="1" kern="1200" dirty="0">
            <a:solidFill>
              <a:srgbClr val="002060"/>
            </a:solidFill>
          </a:endParaRPr>
        </a:p>
      </dsp:txBody>
      <dsp:txXfrm>
        <a:off x="81214" y="3334398"/>
        <a:ext cx="11147722" cy="13992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C9644-F8ED-4AFA-96AD-A18E3751B8D1}">
      <dsp:nvSpPr>
        <dsp:cNvPr id="0" name=""/>
        <dsp:cNvSpPr/>
      </dsp:nvSpPr>
      <dsp:spPr>
        <a:xfrm>
          <a:off x="468340" y="125067"/>
          <a:ext cx="4864008" cy="1177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smtClean="0"/>
            <a:t>Mawu oyambilira</a:t>
          </a:r>
          <a:endParaRPr lang="en-US" sz="3200" kern="1200"/>
        </a:p>
      </dsp:txBody>
      <dsp:txXfrm>
        <a:off x="468340" y="125067"/>
        <a:ext cx="4864008" cy="1177600"/>
      </dsp:txXfrm>
    </dsp:sp>
    <dsp:sp modelId="{B48D3280-DDE2-4339-A432-B593A9811180}">
      <dsp:nvSpPr>
        <dsp:cNvPr id="0" name=""/>
        <dsp:cNvSpPr/>
      </dsp:nvSpPr>
      <dsp:spPr>
        <a:xfrm>
          <a:off x="0" y="1366102"/>
          <a:ext cx="5800184" cy="5132289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CA9C79-8028-44EB-8D62-B53266D17C2A}">
      <dsp:nvSpPr>
        <dsp:cNvPr id="0" name=""/>
        <dsp:cNvSpPr/>
      </dsp:nvSpPr>
      <dsp:spPr>
        <a:xfrm>
          <a:off x="6481399" y="112499"/>
          <a:ext cx="4864008" cy="1177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Mwachidule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zopezeka</a:t>
          </a:r>
          <a:r>
            <a:rPr lang="en-US" sz="3200" kern="1200" dirty="0" smtClean="0"/>
            <a:t> mu </a:t>
          </a:r>
          <a:r>
            <a:rPr lang="en-US" sz="3200" kern="1200" dirty="0" err="1" smtClean="0"/>
            <a:t>uthenga</a:t>
          </a:r>
          <a:r>
            <a:rPr lang="en-US" sz="3200" kern="1200" dirty="0" smtClean="0"/>
            <a:t> wa Luka 24:13-35</a:t>
          </a:r>
          <a:endParaRPr lang="en-US" sz="3200" kern="1200" dirty="0"/>
        </a:p>
      </dsp:txBody>
      <dsp:txXfrm>
        <a:off x="6481399" y="112499"/>
        <a:ext cx="4864008" cy="1177600"/>
      </dsp:txXfrm>
    </dsp:sp>
    <dsp:sp modelId="{9FD93D4C-E0AD-417A-8797-61EEC95892F8}">
      <dsp:nvSpPr>
        <dsp:cNvPr id="0" name=""/>
        <dsp:cNvSpPr/>
      </dsp:nvSpPr>
      <dsp:spPr>
        <a:xfrm>
          <a:off x="6481399" y="1290100"/>
          <a:ext cx="4864008" cy="51825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smtClean="0"/>
            <a:t>Ophunzira awiri aja anali atasokonezeka </a:t>
          </a:r>
          <a:endParaRPr lang="en-US" sz="3200" kern="1200"/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err="1" smtClean="0"/>
            <a:t>Ophunzira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anali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okhumudwa</a:t>
          </a:r>
          <a:endParaRPr lang="en-US" sz="3200" kern="1200" dirty="0"/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smtClean="0"/>
            <a:t>Ophunzira anakumana ndi Yesu owuka kwa akufa</a:t>
          </a:r>
          <a:endParaRPr lang="en-US" sz="3200" kern="1200"/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3200" kern="1200" smtClean="0"/>
            <a:t>Ophunzira adakumana ndi mmau ndi mkunyema buledi</a:t>
          </a:r>
          <a:endParaRPr lang="en-US" sz="3200" kern="1200"/>
        </a:p>
      </dsp:txBody>
      <dsp:txXfrm>
        <a:off x="6481399" y="1290100"/>
        <a:ext cx="4864008" cy="518256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0066CF-C5C4-4C1A-9ED3-17E968B65CF8}">
      <dsp:nvSpPr>
        <dsp:cNvPr id="0" name=""/>
        <dsp:cNvSpPr/>
      </dsp:nvSpPr>
      <dsp:spPr>
        <a:xfrm>
          <a:off x="0" y="877"/>
          <a:ext cx="11647502" cy="1233179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>
              <a:solidFill>
                <a:schemeClr val="tx1"/>
              </a:solidFill>
            </a:rPr>
            <a:t>Chifukwa </a:t>
          </a:r>
          <a:r>
            <a:rPr lang="en-US" sz="3100" b="1" kern="1200" dirty="0" err="1" smtClean="0">
              <a:solidFill>
                <a:schemeClr val="tx1"/>
              </a:solidFill>
            </a:rPr>
            <a:t>choti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mitima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yao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idayaka</a:t>
          </a:r>
          <a:r>
            <a:rPr lang="en-US" sz="3100" b="1" kern="1200" dirty="0" smtClean="0">
              <a:solidFill>
                <a:schemeClr val="tx1"/>
              </a:solidFill>
            </a:rPr>
            <a:t>, </a:t>
          </a:r>
          <a:r>
            <a:rPr lang="en-US" sz="3100" b="1" kern="1200" dirty="0" err="1" smtClean="0">
              <a:solidFill>
                <a:schemeClr val="tx1"/>
              </a:solidFill>
            </a:rPr>
            <a:t>ophunzira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adapempha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Ambuye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kuti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akhale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nawo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endParaRPr lang="en-US" sz="3100" b="1" kern="1200" dirty="0">
            <a:solidFill>
              <a:schemeClr val="tx1"/>
            </a:solidFill>
          </a:endParaRPr>
        </a:p>
      </dsp:txBody>
      <dsp:txXfrm>
        <a:off x="60199" y="61076"/>
        <a:ext cx="11527104" cy="1112781"/>
      </dsp:txXfrm>
    </dsp:sp>
    <dsp:sp modelId="{C4F478BC-267B-4BF8-BF54-B5360C3E50E8}">
      <dsp:nvSpPr>
        <dsp:cNvPr id="0" name=""/>
        <dsp:cNvSpPr/>
      </dsp:nvSpPr>
      <dsp:spPr>
        <a:xfrm>
          <a:off x="0" y="1323337"/>
          <a:ext cx="11647502" cy="1233179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err="1" smtClean="0"/>
            <a:t>Pamene</a:t>
          </a:r>
          <a:r>
            <a:rPr lang="en-US" sz="3100" b="1" kern="1200" dirty="0" smtClean="0"/>
            <a:t> </a:t>
          </a:r>
          <a:r>
            <a:rPr lang="en-US" sz="3100" b="1" kern="1200" dirty="0" err="1" smtClean="0"/>
            <a:t>anali</a:t>
          </a:r>
          <a:r>
            <a:rPr lang="en-US" sz="3100" b="1" kern="1200" dirty="0" smtClean="0"/>
            <a:t> pa </a:t>
          </a:r>
          <a:r>
            <a:rPr lang="en-US" sz="3100" b="1" kern="1200" dirty="0" err="1" smtClean="0"/>
            <a:t>malo</a:t>
          </a:r>
          <a:r>
            <a:rPr lang="en-US" sz="3100" b="1" kern="1200" dirty="0" smtClean="0"/>
            <a:t> </a:t>
          </a:r>
          <a:r>
            <a:rPr lang="en-US" sz="3100" b="1" kern="1200" dirty="0" err="1" smtClean="0"/>
            <a:t>odyera</a:t>
          </a:r>
          <a:r>
            <a:rPr lang="en-US" sz="3100" b="1" kern="1200" dirty="0" smtClean="0"/>
            <a:t>, </a:t>
          </a:r>
          <a:r>
            <a:rPr lang="en-US" sz="3100" b="1" kern="1200" dirty="0" err="1" smtClean="0"/>
            <a:t>maso</a:t>
          </a:r>
          <a:r>
            <a:rPr lang="en-US" sz="3100" b="1" kern="1200" dirty="0" smtClean="0"/>
            <a:t> a </a:t>
          </a:r>
          <a:r>
            <a:rPr lang="en-US" sz="3100" b="1" kern="1200" dirty="0" err="1" smtClean="0"/>
            <a:t>ophunzira</a:t>
          </a:r>
          <a:r>
            <a:rPr lang="en-US" sz="3100" b="1" kern="1200" dirty="0" smtClean="0"/>
            <a:t> </a:t>
          </a:r>
          <a:r>
            <a:rPr lang="en-US" sz="3100" b="1" kern="1200" dirty="0" err="1" smtClean="0"/>
            <a:t>aja</a:t>
          </a:r>
          <a:r>
            <a:rPr lang="en-US" sz="3100" b="1" kern="1200" dirty="0" smtClean="0"/>
            <a:t> </a:t>
          </a:r>
          <a:r>
            <a:rPr lang="en-US" sz="3100" b="1" kern="1200" dirty="0" err="1" smtClean="0"/>
            <a:t>adatsekuka</a:t>
          </a:r>
          <a:r>
            <a:rPr lang="en-US" sz="3100" b="1" kern="1200" dirty="0" smtClean="0"/>
            <a:t> </a:t>
          </a:r>
          <a:r>
            <a:rPr lang="en-US" sz="3100" b="1" kern="1200" dirty="0" err="1" smtClean="0"/>
            <a:t>ndipo</a:t>
          </a:r>
          <a:r>
            <a:rPr lang="en-US" sz="3100" b="1" kern="1200" dirty="0" smtClean="0"/>
            <a:t> </a:t>
          </a:r>
          <a:r>
            <a:rPr lang="en-US" sz="3100" b="1" kern="1200" dirty="0" err="1" smtClean="0"/>
            <a:t>adamzindikira</a:t>
          </a:r>
          <a:r>
            <a:rPr lang="en-US" sz="3100" b="1" kern="1200" dirty="0" smtClean="0"/>
            <a:t> </a:t>
          </a:r>
          <a:r>
            <a:rPr lang="en-US" sz="3100" b="1" kern="1200" dirty="0" err="1" smtClean="0"/>
            <a:t>pamene</a:t>
          </a:r>
          <a:r>
            <a:rPr lang="en-US" sz="3100" b="1" kern="1200" dirty="0" smtClean="0"/>
            <a:t> </a:t>
          </a:r>
          <a:r>
            <a:rPr lang="en-US" sz="3100" b="1" kern="1200" dirty="0" err="1" smtClean="0"/>
            <a:t>ankanyema</a:t>
          </a:r>
          <a:r>
            <a:rPr lang="en-US" sz="3100" b="1" kern="1200" dirty="0" smtClean="0"/>
            <a:t> </a:t>
          </a:r>
          <a:r>
            <a:rPr lang="en-US" sz="3100" b="1" kern="1200" dirty="0" err="1" smtClean="0"/>
            <a:t>buledi</a:t>
          </a:r>
          <a:r>
            <a:rPr lang="en-US" sz="3100" b="1" kern="1200" dirty="0" smtClean="0"/>
            <a:t>. </a:t>
          </a:r>
          <a:endParaRPr lang="en-US" sz="3100" b="1" kern="1200" dirty="0"/>
        </a:p>
      </dsp:txBody>
      <dsp:txXfrm>
        <a:off x="60199" y="1383536"/>
        <a:ext cx="11527104" cy="1112781"/>
      </dsp:txXfrm>
    </dsp:sp>
    <dsp:sp modelId="{9FA7C61C-18D8-4388-BA66-EBA9DE744D42}">
      <dsp:nvSpPr>
        <dsp:cNvPr id="0" name=""/>
        <dsp:cNvSpPr/>
      </dsp:nvSpPr>
      <dsp:spPr>
        <a:xfrm>
          <a:off x="0" y="2645797"/>
          <a:ext cx="11647502" cy="1233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err="1" smtClean="0">
              <a:solidFill>
                <a:schemeClr val="tx1"/>
              </a:solidFill>
            </a:rPr>
            <a:t>Maso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ao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adatsekuka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chifukwa</a:t>
          </a:r>
          <a:r>
            <a:rPr lang="en-US" sz="3100" b="1" kern="1200" dirty="0" smtClean="0">
              <a:solidFill>
                <a:schemeClr val="tx1"/>
              </a:solidFill>
            </a:rPr>
            <a:t> cha </a:t>
          </a:r>
          <a:r>
            <a:rPr lang="en-US" sz="3100" b="1" kern="1200" dirty="0" err="1" smtClean="0">
              <a:solidFill>
                <a:schemeClr val="tx1"/>
              </a:solidFill>
            </a:rPr>
            <a:t>zomwe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Yesu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adachita</a:t>
          </a:r>
          <a:r>
            <a:rPr lang="en-US" sz="3100" b="1" kern="1200" dirty="0" smtClean="0">
              <a:solidFill>
                <a:schemeClr val="tx1"/>
              </a:solidFill>
            </a:rPr>
            <a:t>: </a:t>
          </a:r>
          <a:r>
            <a:rPr lang="en-US" sz="3100" b="1" kern="1200" dirty="0" err="1" smtClean="0">
              <a:solidFill>
                <a:schemeClr val="tx1"/>
              </a:solidFill>
            </a:rPr>
            <a:t>atatenga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buledi</a:t>
          </a:r>
          <a:r>
            <a:rPr lang="en-US" sz="3100" b="1" kern="1200" dirty="0" smtClean="0">
              <a:solidFill>
                <a:schemeClr val="tx1"/>
              </a:solidFill>
            </a:rPr>
            <a:t> di </a:t>
          </a:r>
          <a:r>
            <a:rPr lang="en-US" sz="3100" b="1" kern="1200" dirty="0" err="1" smtClean="0">
              <a:solidFill>
                <a:schemeClr val="tx1"/>
              </a:solidFill>
            </a:rPr>
            <a:t>mudalitsa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namunyema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ndipo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adawapatsa</a:t>
          </a:r>
          <a:r>
            <a:rPr lang="en-US" sz="3100" b="1" kern="1200" dirty="0" smtClean="0">
              <a:solidFill>
                <a:schemeClr val="tx1"/>
              </a:solidFill>
            </a:rPr>
            <a:t>.(Luka 24:31). </a:t>
          </a:r>
          <a:endParaRPr lang="en-US" sz="3100" b="1" kern="1200" dirty="0">
            <a:solidFill>
              <a:schemeClr val="tx1"/>
            </a:solidFill>
          </a:endParaRPr>
        </a:p>
      </dsp:txBody>
      <dsp:txXfrm>
        <a:off x="60199" y="2705996"/>
        <a:ext cx="11527104" cy="1112781"/>
      </dsp:txXfrm>
    </dsp:sp>
    <dsp:sp modelId="{8C429731-5A01-4350-9E57-D2476964001F}">
      <dsp:nvSpPr>
        <dsp:cNvPr id="0" name=""/>
        <dsp:cNvSpPr/>
      </dsp:nvSpPr>
      <dsp:spPr>
        <a:xfrm>
          <a:off x="0" y="3968257"/>
          <a:ext cx="11647502" cy="1233179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err="1" smtClean="0">
              <a:solidFill>
                <a:schemeClr val="tx1"/>
              </a:solidFill>
              <a:effectLst/>
            </a:rPr>
            <a:t>Pano</a:t>
          </a:r>
          <a:r>
            <a:rPr lang="en-US" sz="3100" b="1" kern="1200" dirty="0" smtClean="0">
              <a:solidFill>
                <a:schemeClr val="tx1"/>
              </a:solidFill>
              <a:effectLst/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  <a:effectLst/>
            </a:rPr>
            <a:t>ndi</a:t>
          </a:r>
          <a:r>
            <a:rPr lang="en-US" sz="3100" b="1" kern="1200" dirty="0" smtClean="0">
              <a:solidFill>
                <a:schemeClr val="tx1"/>
              </a:solidFill>
              <a:effectLst/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  <a:effectLst/>
            </a:rPr>
            <a:t>pamene</a:t>
          </a:r>
          <a:r>
            <a:rPr lang="en-US" sz="3100" b="1" kern="1200" dirty="0" smtClean="0">
              <a:solidFill>
                <a:schemeClr val="tx1"/>
              </a:solidFill>
              <a:effectLst/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  <a:effectLst/>
            </a:rPr>
            <a:t>tingathe</a:t>
          </a:r>
          <a:r>
            <a:rPr lang="en-US" sz="3100" b="1" kern="1200" dirty="0" smtClean="0">
              <a:solidFill>
                <a:schemeClr val="tx1"/>
              </a:solidFill>
              <a:effectLst/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  <a:effectLst/>
            </a:rPr>
            <a:t>kuzindikira</a:t>
          </a:r>
          <a:r>
            <a:rPr lang="en-US" sz="3100" b="1" kern="1200" dirty="0" smtClean="0">
              <a:solidFill>
                <a:schemeClr val="tx1"/>
              </a:solidFill>
              <a:effectLst/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  <a:effectLst/>
            </a:rPr>
            <a:t>thime</a:t>
          </a:r>
          <a:r>
            <a:rPr lang="en-US" sz="3100" b="1" kern="1200" dirty="0" smtClean="0">
              <a:solidFill>
                <a:schemeClr val="tx1"/>
              </a:solidFill>
              <a:effectLst/>
            </a:rPr>
            <a:t> la </a:t>
          </a:r>
          <a:r>
            <a:rPr lang="en-US" sz="3100" b="1" kern="1200" dirty="0" err="1" smtClean="0">
              <a:solidFill>
                <a:schemeClr val="tx1"/>
              </a:solidFill>
              <a:effectLst/>
            </a:rPr>
            <a:t>chikhulupiriro</a:t>
          </a:r>
          <a:r>
            <a:rPr lang="en-US" sz="3100" b="1" kern="1200" dirty="0" smtClean="0">
              <a:solidFill>
                <a:schemeClr val="tx1"/>
              </a:solidFill>
              <a:effectLst/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  <a:effectLst/>
            </a:rPr>
            <a:t>chathu</a:t>
          </a:r>
          <a:r>
            <a:rPr lang="en-US" sz="3100" b="1" kern="1200" dirty="0" smtClean="0">
              <a:solidFill>
                <a:schemeClr val="tx1"/>
              </a:solidFill>
              <a:effectLst/>
            </a:rPr>
            <a:t>. </a:t>
          </a:r>
          <a:endParaRPr lang="en-US" sz="3100" b="1" kern="1200" dirty="0">
            <a:solidFill>
              <a:schemeClr val="tx1"/>
            </a:solidFill>
            <a:effectLst/>
          </a:endParaRPr>
        </a:p>
      </dsp:txBody>
      <dsp:txXfrm>
        <a:off x="60199" y="4028456"/>
        <a:ext cx="11527104" cy="111278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8A8992-A591-4E0E-A987-126C3D84C932}">
      <dsp:nvSpPr>
        <dsp:cNvPr id="0" name=""/>
        <dsp:cNvSpPr/>
      </dsp:nvSpPr>
      <dsp:spPr>
        <a:xfrm rot="10800000">
          <a:off x="-2" y="1300"/>
          <a:ext cx="11461748" cy="13303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648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2.	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Maso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athu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, “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adatsekuka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ndipo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tidamzindikira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pamene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 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ankanyema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buledi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.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Yesu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wokhala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mu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Ukaristia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,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ndiye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kasupe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ndi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chimake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cha utumiki.</a:t>
          </a:r>
          <a:endParaRPr lang="en-US" sz="28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 rot="10800000">
        <a:off x="332585" y="1300"/>
        <a:ext cx="11129161" cy="1330350"/>
      </dsp:txXfrm>
    </dsp:sp>
    <dsp:sp modelId="{982DBF9C-52E8-4597-ABE3-055049E36367}">
      <dsp:nvSpPr>
        <dsp:cNvPr id="0" name=""/>
        <dsp:cNvSpPr/>
      </dsp:nvSpPr>
      <dsp:spPr>
        <a:xfrm>
          <a:off x="0" y="0"/>
          <a:ext cx="1330350" cy="133035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E2E0D8-A246-44E7-87D2-928064397622}">
      <dsp:nvSpPr>
        <dsp:cNvPr id="0" name=""/>
        <dsp:cNvSpPr/>
      </dsp:nvSpPr>
      <dsp:spPr>
        <a:xfrm>
          <a:off x="47348" y="0"/>
          <a:ext cx="2846472" cy="4926390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Khristu</a:t>
          </a:r>
          <a:r>
            <a:rPr lang="en-US" sz="2600" kern="1200" dirty="0" smtClean="0"/>
            <a:t>, </a:t>
          </a:r>
          <a:r>
            <a:rPr lang="en-US" sz="2600" kern="1200" dirty="0" err="1" smtClean="0"/>
            <a:t>amene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amanyema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buledi</a:t>
          </a:r>
          <a:r>
            <a:rPr lang="en-US" sz="2600" kern="1200" dirty="0" smtClean="0"/>
            <a:t>, </a:t>
          </a:r>
          <a:r>
            <a:rPr lang="en-US" sz="2600" kern="1200" dirty="0" err="1" smtClean="0"/>
            <a:t>tsopano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wasanduka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buledi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wonyemedwa</a:t>
          </a:r>
          <a:r>
            <a:rPr lang="en-US" sz="2600" kern="1200" dirty="0" smtClean="0"/>
            <a:t>, </a:t>
          </a:r>
          <a:r>
            <a:rPr lang="en-US" sz="2600" kern="1200" dirty="0" err="1" smtClean="0"/>
            <a:t>wogawidwa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kwa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ophunzira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ake</a:t>
          </a:r>
          <a:r>
            <a:rPr lang="en-US" sz="2600" kern="1200" dirty="0" smtClean="0"/>
            <a:t> ndi </a:t>
          </a:r>
          <a:r>
            <a:rPr lang="en-US" sz="2600" kern="1200" dirty="0" err="1" smtClean="0"/>
            <a:t>kudyedwa</a:t>
          </a:r>
          <a:r>
            <a:rPr lang="en-US" sz="2600" kern="1200" dirty="0" smtClean="0"/>
            <a:t> ndi </a:t>
          </a:r>
          <a:r>
            <a:rPr lang="en-US" sz="2600" kern="1200" dirty="0" err="1" smtClean="0"/>
            <a:t>ophunzirawo</a:t>
          </a:r>
          <a:r>
            <a:rPr lang="en-US" sz="2600" kern="1200" dirty="0" smtClean="0"/>
            <a:t>.</a:t>
          </a:r>
        </a:p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 smtClean="0"/>
        </a:p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 </a:t>
          </a:r>
          <a:endParaRPr lang="en-US" sz="2600" kern="1200" dirty="0"/>
        </a:p>
      </dsp:txBody>
      <dsp:txXfrm>
        <a:off x="47348" y="1970556"/>
        <a:ext cx="2846472" cy="1970556"/>
      </dsp:txXfrm>
    </dsp:sp>
    <dsp:sp modelId="{7ACE758D-FA6F-4AE1-B874-C0FC1E083E73}">
      <dsp:nvSpPr>
        <dsp:cNvPr id="0" name=""/>
        <dsp:cNvSpPr/>
      </dsp:nvSpPr>
      <dsp:spPr>
        <a:xfrm>
          <a:off x="3565476" y="0"/>
          <a:ext cx="1640487" cy="164048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D03739-56AE-46C1-9B5E-576159B8F363}">
      <dsp:nvSpPr>
        <dsp:cNvPr id="0" name=""/>
        <dsp:cNvSpPr/>
      </dsp:nvSpPr>
      <dsp:spPr>
        <a:xfrm>
          <a:off x="2934582" y="0"/>
          <a:ext cx="2846472" cy="492639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Yesu</a:t>
          </a:r>
          <a:r>
            <a:rPr lang="en-US" sz="2600" kern="1200" dirty="0" smtClean="0"/>
            <a:t>  </a:t>
          </a:r>
          <a:r>
            <a:rPr lang="en-US" sz="2600" kern="1200" dirty="0" err="1" smtClean="0"/>
            <a:t>sakuwonekanso</a:t>
          </a:r>
          <a:r>
            <a:rPr lang="en-US" sz="2600" kern="1200" dirty="0" smtClean="0"/>
            <a:t> chifukwa </a:t>
          </a:r>
          <a:r>
            <a:rPr lang="en-US" sz="2600" kern="1200" dirty="0" err="1" smtClean="0"/>
            <a:t>walowa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m’mitima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ya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ophunzira</a:t>
          </a:r>
          <a:r>
            <a:rPr lang="en-US" sz="2600" kern="1200" dirty="0" smtClean="0"/>
            <a:t>, </a:t>
          </a:r>
          <a:r>
            <a:rPr lang="en-US" sz="2600" kern="1200" dirty="0" err="1" smtClean="0"/>
            <a:t>pofuna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kuti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iyakireyakire</a:t>
          </a:r>
          <a:r>
            <a:rPr lang="en-US" sz="2600" kern="1200" dirty="0" smtClean="0"/>
            <a:t> ndi moto. </a:t>
          </a:r>
          <a:endParaRPr lang="en-US" sz="2600" kern="1200" dirty="0"/>
        </a:p>
      </dsp:txBody>
      <dsp:txXfrm>
        <a:off x="2934582" y="1970556"/>
        <a:ext cx="2846472" cy="1970556"/>
      </dsp:txXfrm>
    </dsp:sp>
    <dsp:sp modelId="{84DAF088-C038-48F6-800B-C68680448AFC}">
      <dsp:nvSpPr>
        <dsp:cNvPr id="0" name=""/>
        <dsp:cNvSpPr/>
      </dsp:nvSpPr>
      <dsp:spPr>
        <a:xfrm>
          <a:off x="3465146" y="0"/>
          <a:ext cx="1640487" cy="164048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60F1CF-E90D-4FFD-9330-7434FBB3C8AF}">
      <dsp:nvSpPr>
        <dsp:cNvPr id="0" name=""/>
        <dsp:cNvSpPr/>
      </dsp:nvSpPr>
      <dsp:spPr>
        <a:xfrm>
          <a:off x="5866448" y="0"/>
          <a:ext cx="2846472" cy="4926390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Ndipo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izi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zikuwachititsa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kuti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anyamuke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pompopompo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ulendo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wokagawana</a:t>
          </a:r>
          <a:r>
            <a:rPr lang="en-US" sz="2600" kern="1200" dirty="0" smtClean="0"/>
            <a:t> ndi </a:t>
          </a:r>
          <a:r>
            <a:rPr lang="en-US" sz="2600" kern="1200" dirty="0" err="1" smtClean="0"/>
            <a:t>aliyense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za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kukumana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kwao</a:t>
          </a:r>
          <a:r>
            <a:rPr lang="en-US" sz="2600" kern="1200" dirty="0" smtClean="0"/>
            <a:t> ndi </a:t>
          </a:r>
          <a:r>
            <a:rPr lang="en-US" sz="2600" kern="1200" dirty="0" err="1" smtClean="0"/>
            <a:t>Ambuye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ouka</a:t>
          </a:r>
          <a:r>
            <a:rPr lang="en-US" sz="2600" kern="1200" dirty="0" smtClean="0"/>
            <a:t> </a:t>
          </a:r>
        </a:p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kwa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akufa</a:t>
          </a:r>
          <a:endParaRPr lang="en-US" sz="2600" kern="1200" dirty="0" smtClean="0"/>
        </a:p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 smtClean="0"/>
        </a:p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. </a:t>
          </a:r>
          <a:endParaRPr lang="en-US" sz="2600" kern="1200" dirty="0"/>
        </a:p>
      </dsp:txBody>
      <dsp:txXfrm>
        <a:off x="5866448" y="1970556"/>
        <a:ext cx="2846472" cy="1970556"/>
      </dsp:txXfrm>
    </dsp:sp>
    <dsp:sp modelId="{0E5C1E71-D653-4E67-9830-388ACB43BBB5}">
      <dsp:nvSpPr>
        <dsp:cNvPr id="0" name=""/>
        <dsp:cNvSpPr/>
      </dsp:nvSpPr>
      <dsp:spPr>
        <a:xfrm>
          <a:off x="3819470" y="611869"/>
          <a:ext cx="1103080" cy="54608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132EEB-5DFF-4258-8708-20CA0D5FB15A}">
      <dsp:nvSpPr>
        <dsp:cNvPr id="0" name=""/>
        <dsp:cNvSpPr/>
      </dsp:nvSpPr>
      <dsp:spPr>
        <a:xfrm>
          <a:off x="8798315" y="0"/>
          <a:ext cx="2846472" cy="4926390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Motero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wamishoni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aliyense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akuyenera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kusanduka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monga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Yesu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ndipo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mwa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iye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kudzera</a:t>
          </a:r>
          <a:r>
            <a:rPr lang="en-US" sz="2400" kern="1200" dirty="0" smtClean="0"/>
            <a:t> mu </a:t>
          </a:r>
          <a:r>
            <a:rPr lang="en-US" sz="2400" kern="1200" dirty="0" err="1" smtClean="0"/>
            <a:t>ntchito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za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Mzimu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Woyera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asanduke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wonyema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buledi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ndiponso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amene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akunyemedwa</a:t>
          </a:r>
          <a:r>
            <a:rPr lang="en-US" sz="2400" kern="1200" dirty="0" smtClean="0"/>
            <a:t> chifukwa  cha </a:t>
          </a:r>
          <a:r>
            <a:rPr lang="en-US" sz="2400" kern="1200" dirty="0" err="1" smtClean="0"/>
            <a:t>dziko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lonse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lapansi</a:t>
          </a:r>
          <a:r>
            <a:rPr lang="en-US" sz="2400" kern="1200" dirty="0" smtClean="0"/>
            <a:t>.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 smtClean="0"/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 smtClean="0"/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8798315" y="1970556"/>
        <a:ext cx="2846472" cy="1970556"/>
      </dsp:txXfrm>
    </dsp:sp>
    <dsp:sp modelId="{1DC82247-68FC-43E9-B90A-0DB3BD86953F}">
      <dsp:nvSpPr>
        <dsp:cNvPr id="0" name=""/>
        <dsp:cNvSpPr/>
      </dsp:nvSpPr>
      <dsp:spPr>
        <a:xfrm>
          <a:off x="3110848" y="0"/>
          <a:ext cx="2324981" cy="164048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CEC5BC-A0CB-405E-88E5-0419FF797697}">
      <dsp:nvSpPr>
        <dsp:cNvPr id="0" name=""/>
        <dsp:cNvSpPr/>
      </dsp:nvSpPr>
      <dsp:spPr>
        <a:xfrm>
          <a:off x="658354" y="4187431"/>
          <a:ext cx="10715702" cy="73895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8A8992-A591-4E0E-A987-126C3D84C932}">
      <dsp:nvSpPr>
        <dsp:cNvPr id="0" name=""/>
        <dsp:cNvSpPr/>
      </dsp:nvSpPr>
      <dsp:spPr>
        <a:xfrm rot="10800000">
          <a:off x="-2" y="1300"/>
          <a:ext cx="11461748" cy="13303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648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2.	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Maso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athu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, “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adatsekuka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ndipo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tidamzindikira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pamene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 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ankanyema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buledi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.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Yesu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wokhala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mu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Ukaristia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,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ndiye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kasupe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ndi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chimake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cha utumiki.</a:t>
          </a:r>
          <a:endParaRPr lang="en-US" sz="28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 rot="10800000">
        <a:off x="332585" y="1300"/>
        <a:ext cx="11129161" cy="1330350"/>
      </dsp:txXfrm>
    </dsp:sp>
    <dsp:sp modelId="{982DBF9C-52E8-4597-ABE3-055049E36367}">
      <dsp:nvSpPr>
        <dsp:cNvPr id="0" name=""/>
        <dsp:cNvSpPr/>
      </dsp:nvSpPr>
      <dsp:spPr>
        <a:xfrm>
          <a:off x="0" y="0"/>
          <a:ext cx="1330350" cy="133035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DF82E-12AC-48F8-BE65-4339AABD440E}">
      <dsp:nvSpPr>
        <dsp:cNvPr id="0" name=""/>
        <dsp:cNvSpPr/>
      </dsp:nvSpPr>
      <dsp:spPr>
        <a:xfrm>
          <a:off x="0" y="994015"/>
          <a:ext cx="11540971" cy="187890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CFA6D9-EDCC-4BA4-8C11-A3B215B4D777}">
      <dsp:nvSpPr>
        <dsp:cNvPr id="0" name=""/>
        <dsp:cNvSpPr/>
      </dsp:nvSpPr>
      <dsp:spPr>
        <a:xfrm>
          <a:off x="5889" y="0"/>
          <a:ext cx="890483" cy="1878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5889" y="0"/>
        <a:ext cx="890483" cy="1878904"/>
      </dsp:txXfrm>
    </dsp:sp>
    <dsp:sp modelId="{2EA99DB2-37BF-45A7-A367-C76C15ACD12E}">
      <dsp:nvSpPr>
        <dsp:cNvPr id="0" name=""/>
        <dsp:cNvSpPr/>
      </dsp:nvSpPr>
      <dsp:spPr>
        <a:xfrm>
          <a:off x="429213" y="1763037"/>
          <a:ext cx="469726" cy="4697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6AEEE0-C1AD-46F6-9B24-7109A9842344}">
      <dsp:nvSpPr>
        <dsp:cNvPr id="0" name=""/>
        <dsp:cNvSpPr/>
      </dsp:nvSpPr>
      <dsp:spPr>
        <a:xfrm>
          <a:off x="940896" y="2818356"/>
          <a:ext cx="3347844" cy="1878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2. </a:t>
          </a:r>
          <a:r>
            <a:rPr lang="en-US" sz="2000" kern="1200" dirty="0" err="1" smtClean="0"/>
            <a:t>Kunyema</a:t>
          </a:r>
          <a:r>
            <a:rPr lang="en-US" sz="2000" kern="1200" dirty="0" smtClean="0"/>
            <a:t> Bread </a:t>
          </a:r>
          <a:r>
            <a:rPr lang="en-US" sz="2000" kern="1200" dirty="0" err="1" smtClean="0"/>
            <a:t>ndi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kudya</a:t>
          </a:r>
          <a:r>
            <a:rPr lang="en-US" sz="2000" kern="1200" dirty="0" smtClean="0"/>
            <a:t>: </a:t>
          </a:r>
          <a:r>
            <a:rPr lang="en-US" sz="2000" kern="1200" dirty="0" err="1" smtClean="0"/>
            <a:t>Tikalandira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ukalistia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kodi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timazindikira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ndi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Ambuye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Yesu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yemwe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wanyemedwa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ndi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kukhala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chakudya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cholimbitsa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mizimu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yathu</a:t>
          </a:r>
          <a:r>
            <a:rPr lang="en-US" sz="2000" kern="1200" dirty="0" smtClean="0"/>
            <a:t>?</a:t>
          </a:r>
          <a:endParaRPr lang="en-US" sz="2000" kern="1200" dirty="0"/>
        </a:p>
      </dsp:txBody>
      <dsp:txXfrm>
        <a:off x="940896" y="2818356"/>
        <a:ext cx="3347844" cy="1878904"/>
      </dsp:txXfrm>
    </dsp:sp>
    <dsp:sp modelId="{BDA0C414-827D-475D-B0FE-731E28A9C259}">
      <dsp:nvSpPr>
        <dsp:cNvPr id="0" name=""/>
        <dsp:cNvSpPr/>
      </dsp:nvSpPr>
      <dsp:spPr>
        <a:xfrm>
          <a:off x="2379956" y="1637850"/>
          <a:ext cx="469726" cy="4697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FC0296-874B-447A-B84A-4D600165CAE9}">
      <dsp:nvSpPr>
        <dsp:cNvPr id="0" name=""/>
        <dsp:cNvSpPr/>
      </dsp:nvSpPr>
      <dsp:spPr>
        <a:xfrm>
          <a:off x="4345598" y="-452487"/>
          <a:ext cx="3373597" cy="3688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1. </a:t>
          </a:r>
          <a:r>
            <a:rPr lang="en-US" sz="2800" kern="1200" dirty="0" err="1" smtClean="0"/>
            <a:t>Ngati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mtumiki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wa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Yesu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kodi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ndimayesetsa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bwanji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kudzipereka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ngati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Ambuye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Yesu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posamalira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mizimu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ya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anzathu</a:t>
          </a:r>
          <a:r>
            <a:rPr lang="en-US" sz="2800" kern="1200" dirty="0" smtClean="0"/>
            <a:t>?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 smtClean="0"/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 smtClean="0"/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 smtClean="0"/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>
        <a:off x="4345598" y="-452487"/>
        <a:ext cx="3373597" cy="3688853"/>
      </dsp:txXfrm>
    </dsp:sp>
    <dsp:sp modelId="{E3A7FF6E-30E2-4F2B-8D41-F7EA93B1DBBF}">
      <dsp:nvSpPr>
        <dsp:cNvPr id="0" name=""/>
        <dsp:cNvSpPr/>
      </dsp:nvSpPr>
      <dsp:spPr>
        <a:xfrm>
          <a:off x="5864730" y="1637850"/>
          <a:ext cx="469726" cy="4697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8C823-74C4-4F8A-A65C-7F7F1FD5B91A}">
      <dsp:nvSpPr>
        <dsp:cNvPr id="0" name=""/>
        <dsp:cNvSpPr/>
      </dsp:nvSpPr>
      <dsp:spPr>
        <a:xfrm>
          <a:off x="7751386" y="2818356"/>
          <a:ext cx="2629598" cy="1878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3. </a:t>
          </a:r>
          <a:r>
            <a:rPr lang="en-US" sz="2100" kern="1200" dirty="0" err="1" smtClean="0"/>
            <a:t>Kodi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timazindikira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kuti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Ambuye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amatha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kusowa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mmoyo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wathu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wa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uzimu</a:t>
          </a:r>
          <a:r>
            <a:rPr lang="en-US" sz="2100" kern="1200" dirty="0" smtClean="0"/>
            <a:t>?</a:t>
          </a:r>
          <a:endParaRPr lang="en-US" sz="2100" kern="1200" dirty="0"/>
        </a:p>
      </dsp:txBody>
      <dsp:txXfrm>
        <a:off x="7751386" y="2818356"/>
        <a:ext cx="2629598" cy="1878904"/>
      </dsp:txXfrm>
    </dsp:sp>
    <dsp:sp modelId="{1B6D27FA-BE44-4B4E-98EA-D5B9CB498DC3}">
      <dsp:nvSpPr>
        <dsp:cNvPr id="0" name=""/>
        <dsp:cNvSpPr/>
      </dsp:nvSpPr>
      <dsp:spPr>
        <a:xfrm>
          <a:off x="9152197" y="1637850"/>
          <a:ext cx="469726" cy="4697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1DBED-94AE-4921-9271-3B8D2B847149}">
      <dsp:nvSpPr>
        <dsp:cNvPr id="0" name=""/>
        <dsp:cNvSpPr/>
      </dsp:nvSpPr>
      <dsp:spPr>
        <a:xfrm rot="16885017">
          <a:off x="2495645" y="3552343"/>
          <a:ext cx="566434" cy="36254"/>
        </a:xfrm>
        <a:custGeom>
          <a:avLst/>
          <a:gdLst/>
          <a:ahLst/>
          <a:cxnLst/>
          <a:rect l="0" t="0" r="0" b="0"/>
          <a:pathLst>
            <a:path>
              <a:moveTo>
                <a:pt x="0" y="18127"/>
              </a:moveTo>
              <a:lnTo>
                <a:pt x="566434" y="181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95154C-06EA-437F-AF76-1784D53D5583}">
      <dsp:nvSpPr>
        <dsp:cNvPr id="0" name=""/>
        <dsp:cNvSpPr/>
      </dsp:nvSpPr>
      <dsp:spPr>
        <a:xfrm rot="885802">
          <a:off x="3650331" y="3646189"/>
          <a:ext cx="3278470" cy="36254"/>
        </a:xfrm>
        <a:custGeom>
          <a:avLst/>
          <a:gdLst/>
          <a:ahLst/>
          <a:cxnLst/>
          <a:rect l="0" t="0" r="0" b="0"/>
          <a:pathLst>
            <a:path>
              <a:moveTo>
                <a:pt x="0" y="18127"/>
              </a:moveTo>
              <a:lnTo>
                <a:pt x="3278470" y="181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ECE35F-926C-464C-84B6-A6CD0112CB79}">
      <dsp:nvSpPr>
        <dsp:cNvPr id="0" name=""/>
        <dsp:cNvSpPr/>
      </dsp:nvSpPr>
      <dsp:spPr>
        <a:xfrm rot="20758678">
          <a:off x="3647810" y="2348725"/>
          <a:ext cx="3801563" cy="36254"/>
        </a:xfrm>
        <a:custGeom>
          <a:avLst/>
          <a:gdLst/>
          <a:ahLst/>
          <a:cxnLst/>
          <a:rect l="0" t="0" r="0" b="0"/>
          <a:pathLst>
            <a:path>
              <a:moveTo>
                <a:pt x="0" y="18127"/>
              </a:moveTo>
              <a:lnTo>
                <a:pt x="3801563" y="181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E403EC-97EA-4F51-8A46-9BFFE5B184DD}">
      <dsp:nvSpPr>
        <dsp:cNvPr id="0" name=""/>
        <dsp:cNvSpPr/>
      </dsp:nvSpPr>
      <dsp:spPr>
        <a:xfrm rot="4209323">
          <a:off x="2396666" y="2476075"/>
          <a:ext cx="594403" cy="36254"/>
        </a:xfrm>
        <a:custGeom>
          <a:avLst/>
          <a:gdLst/>
          <a:ahLst/>
          <a:cxnLst/>
          <a:rect l="0" t="0" r="0" b="0"/>
          <a:pathLst>
            <a:path>
              <a:moveTo>
                <a:pt x="0" y="18127"/>
              </a:moveTo>
              <a:lnTo>
                <a:pt x="594403" y="181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6CFFAE-7C88-4B76-976E-15E7A42105D6}">
      <dsp:nvSpPr>
        <dsp:cNvPr id="0" name=""/>
        <dsp:cNvSpPr/>
      </dsp:nvSpPr>
      <dsp:spPr>
        <a:xfrm>
          <a:off x="4005315" y="893948"/>
          <a:ext cx="3095333" cy="366761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CA12F0-2773-42E4-BD45-0E0CFA3DC8EC}">
      <dsp:nvSpPr>
        <dsp:cNvPr id="0" name=""/>
        <dsp:cNvSpPr/>
      </dsp:nvSpPr>
      <dsp:spPr>
        <a:xfrm>
          <a:off x="0" y="-414856"/>
          <a:ext cx="4457902" cy="3241703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Apapa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akuti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kunyema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buledi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nkugawana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ndi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anthu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anjala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ndi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udindo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wathu</a:t>
          </a:r>
          <a:r>
            <a:rPr lang="en-US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endParaRPr lang="en-US" sz="28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2845" y="59880"/>
        <a:ext cx="3152212" cy="2292231"/>
      </dsp:txXfrm>
    </dsp:sp>
    <dsp:sp modelId="{0BBF73C5-77C0-44C8-B847-EE6CD82B15EF}">
      <dsp:nvSpPr>
        <dsp:cNvPr id="0" name=""/>
        <dsp:cNvSpPr/>
      </dsp:nvSpPr>
      <dsp:spPr>
        <a:xfrm>
          <a:off x="7261630" y="0"/>
          <a:ext cx="4201294" cy="2828873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1. </a:t>
          </a:r>
          <a:r>
            <a:rPr lang="en-US" sz="2000" b="1" kern="1200" dirty="0" err="1" smtClean="0">
              <a:solidFill>
                <a:schemeClr val="tx1"/>
              </a:solidFill>
            </a:rPr>
            <a:t>Nanji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kunyema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Ukaristia</a:t>
          </a:r>
          <a:r>
            <a:rPr lang="en-US" sz="2000" b="1" kern="1200" dirty="0" smtClean="0">
              <a:solidFill>
                <a:schemeClr val="tx1"/>
              </a:solidFill>
            </a:rPr>
            <a:t>, </a:t>
          </a:r>
          <a:r>
            <a:rPr lang="en-US" sz="2000" b="1" kern="1200" dirty="0" err="1" smtClean="0">
              <a:solidFill>
                <a:schemeClr val="tx1"/>
              </a:solidFill>
            </a:rPr>
            <a:t>umene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uli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Khristu</a:t>
          </a:r>
          <a:r>
            <a:rPr lang="en-US" sz="2000" b="1" kern="1200" dirty="0" smtClean="0">
              <a:solidFill>
                <a:schemeClr val="tx1"/>
              </a:solidFill>
            </a:rPr>
            <a:t>, ndi </a:t>
          </a:r>
          <a:r>
            <a:rPr lang="en-US" sz="2000" b="1" kern="1200" dirty="0" err="1" smtClean="0">
              <a:solidFill>
                <a:schemeClr val="tx1"/>
              </a:solidFill>
            </a:rPr>
            <a:t>ntchito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yopambana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popeza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Ukaristia</a:t>
          </a:r>
          <a:r>
            <a:rPr lang="en-US" sz="2000" b="1" kern="1200" dirty="0" smtClean="0">
              <a:solidFill>
                <a:schemeClr val="tx1"/>
              </a:solidFill>
            </a:rPr>
            <a:t> ndi </a:t>
          </a:r>
          <a:r>
            <a:rPr lang="en-US" sz="2000" b="1" kern="1200" dirty="0" err="1" smtClean="0">
              <a:solidFill>
                <a:schemeClr val="tx1"/>
              </a:solidFill>
            </a:rPr>
            <a:t>kasupe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komanso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chimake</a:t>
          </a:r>
          <a:r>
            <a:rPr lang="en-US" sz="2000" b="1" kern="1200" dirty="0" smtClean="0">
              <a:solidFill>
                <a:schemeClr val="tx1"/>
              </a:solidFill>
            </a:rPr>
            <a:t> cha </a:t>
          </a:r>
          <a:r>
            <a:rPr lang="en-US" sz="2000" b="1" kern="1200" dirty="0" err="1" smtClean="0">
              <a:solidFill>
                <a:schemeClr val="tx1"/>
              </a:solidFill>
            </a:rPr>
            <a:t>moyo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wautumiki</a:t>
          </a:r>
          <a:r>
            <a:rPr lang="en-US" sz="2000" b="1" kern="1200" dirty="0" smtClean="0">
              <a:solidFill>
                <a:schemeClr val="tx1"/>
              </a:solidFill>
            </a:rPr>
            <a:t> mu </a:t>
          </a:r>
          <a:r>
            <a:rPr lang="en-US" sz="2000" b="1" kern="1200" dirty="0" err="1" smtClean="0">
              <a:solidFill>
                <a:schemeClr val="tx1"/>
              </a:solidFill>
            </a:rPr>
            <a:t>Mpingo</a:t>
          </a:r>
          <a:r>
            <a:rPr lang="en-US" sz="2000" b="1" kern="1200" dirty="0" smtClean="0">
              <a:solidFill>
                <a:schemeClr val="tx1"/>
              </a:solidFill>
            </a:rPr>
            <a:t>.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7876895" y="414279"/>
        <a:ext cx="2970764" cy="2000315"/>
      </dsp:txXfrm>
    </dsp:sp>
    <dsp:sp modelId="{6FE0EFCC-18F9-4FBD-9177-654BF347F929}">
      <dsp:nvSpPr>
        <dsp:cNvPr id="0" name=""/>
        <dsp:cNvSpPr/>
      </dsp:nvSpPr>
      <dsp:spPr>
        <a:xfrm>
          <a:off x="6709965" y="3023406"/>
          <a:ext cx="4875393" cy="3315249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3. </a:t>
          </a:r>
          <a:r>
            <a:rPr lang="en-US" sz="2400" b="1" kern="1200" dirty="0" err="1" smtClean="0">
              <a:solidFill>
                <a:schemeClr val="tx1"/>
              </a:solidFill>
            </a:rPr>
            <a:t>Monga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adanenera</a:t>
          </a:r>
          <a:r>
            <a:rPr lang="en-US" sz="2400" b="1" kern="1200" dirty="0" smtClean="0">
              <a:solidFill>
                <a:schemeClr val="tx1"/>
              </a:solidFill>
            </a:rPr>
            <a:t> Papa </a:t>
          </a:r>
          <a:r>
            <a:rPr lang="en-US" sz="2400" b="1" kern="1200" dirty="0" err="1" smtClean="0">
              <a:solidFill>
                <a:schemeClr val="tx1"/>
              </a:solidFill>
            </a:rPr>
            <a:t>Benedikito</a:t>
          </a:r>
          <a:r>
            <a:rPr lang="en-US" sz="2400" b="1" kern="1200" dirty="0" smtClean="0">
              <a:solidFill>
                <a:schemeClr val="tx1"/>
              </a:solidFill>
            </a:rPr>
            <a:t> wa XVI: “</a:t>
          </a:r>
          <a:r>
            <a:rPr lang="en-US" sz="2400" b="1" kern="1200" dirty="0" err="1" smtClean="0">
              <a:solidFill>
                <a:schemeClr val="tx1"/>
              </a:solidFill>
            </a:rPr>
            <a:t>sitingathe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kudzisungira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tokha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chikondi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chimene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timakondwerera</a:t>
          </a:r>
          <a:r>
            <a:rPr lang="en-US" sz="2400" b="1" kern="1200" dirty="0" smtClean="0">
              <a:solidFill>
                <a:schemeClr val="tx1"/>
              </a:solidFill>
            </a:rPr>
            <a:t> mu </a:t>
          </a:r>
          <a:r>
            <a:rPr lang="en-US" sz="2400" b="1" kern="1200" dirty="0" err="1" smtClean="0">
              <a:solidFill>
                <a:schemeClr val="tx1"/>
              </a:solidFill>
            </a:rPr>
            <a:t>Ukaristia</a:t>
          </a:r>
          <a:r>
            <a:rPr lang="en-US" sz="2400" b="1" kern="1200" dirty="0" smtClean="0">
              <a:solidFill>
                <a:schemeClr val="tx1"/>
              </a:solidFill>
            </a:rPr>
            <a:t>. 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7423950" y="3508913"/>
        <a:ext cx="3447423" cy="2344235"/>
      </dsp:txXfrm>
    </dsp:sp>
    <dsp:sp modelId="{D53CAFCD-38E6-4AC8-A44E-53A4DAD6CC08}">
      <dsp:nvSpPr>
        <dsp:cNvPr id="0" name=""/>
        <dsp:cNvSpPr/>
      </dsp:nvSpPr>
      <dsp:spPr>
        <a:xfrm>
          <a:off x="0" y="3270209"/>
          <a:ext cx="4912916" cy="3793547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2. </a:t>
          </a:r>
          <a:r>
            <a:rPr lang="en-US" sz="2700" kern="1200" dirty="0" err="1" smtClean="0"/>
            <a:t>Potengera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momwe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zinthu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ziliri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Ukaristia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umayenera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kugawidwa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kwa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aliyense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amene</a:t>
          </a:r>
          <a:r>
            <a:rPr lang="en-US" sz="2700" kern="1200" dirty="0" smtClean="0"/>
            <a:t> ndi </a:t>
          </a:r>
          <a:r>
            <a:rPr lang="en-US" sz="2700" kern="1200" dirty="0" err="1" smtClean="0"/>
            <a:t>okonzeka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kutumikira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limodzi</a:t>
          </a:r>
          <a:r>
            <a:rPr lang="en-US" sz="2700" kern="1200" dirty="0" smtClean="0"/>
            <a:t> ndi </a:t>
          </a:r>
          <a:r>
            <a:rPr lang="en-US" sz="2700" kern="1200" dirty="0" err="1" smtClean="0"/>
            <a:t>mpingo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moyenera</a:t>
          </a:r>
          <a:r>
            <a:rPr lang="en-US" sz="2700" kern="1200" dirty="0" smtClean="0"/>
            <a:t>.</a:t>
          </a:r>
          <a:endParaRPr lang="en-US" sz="2700" kern="1200" dirty="0"/>
        </a:p>
      </dsp:txBody>
      <dsp:txXfrm>
        <a:off x="719480" y="3825761"/>
        <a:ext cx="3473956" cy="268244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E479DB-B7F0-4C41-88EA-0A8CF8A42CAB}">
      <dsp:nvSpPr>
        <dsp:cNvPr id="0" name=""/>
        <dsp:cNvSpPr/>
      </dsp:nvSpPr>
      <dsp:spPr>
        <a:xfrm>
          <a:off x="4249" y="3337"/>
          <a:ext cx="8701392" cy="1605296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err="1" smtClean="0">
              <a:solidFill>
                <a:schemeClr val="tx1"/>
              </a:solidFill>
            </a:rPr>
            <a:t>Apapa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akuti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lero</a:t>
          </a:r>
          <a:r>
            <a:rPr lang="en-US" sz="3100" b="1" kern="1200" dirty="0" smtClean="0">
              <a:solidFill>
                <a:schemeClr val="tx1"/>
              </a:solidFill>
            </a:rPr>
            <a:t> / </a:t>
          </a:r>
          <a:r>
            <a:rPr lang="en-US" sz="3100" b="1" kern="1200" dirty="0" err="1" smtClean="0">
              <a:solidFill>
                <a:schemeClr val="tx1"/>
              </a:solidFill>
            </a:rPr>
            <a:t>zaka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zino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chomwe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dziko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lonse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lapansi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lisowa</a:t>
          </a:r>
          <a:r>
            <a:rPr lang="en-US" sz="3100" b="1" kern="1200" dirty="0" smtClean="0">
              <a:solidFill>
                <a:schemeClr val="tx1"/>
              </a:solidFill>
            </a:rPr>
            <a:t> ndi </a:t>
          </a:r>
          <a:r>
            <a:rPr lang="en-US" sz="3100" b="1" kern="1200" dirty="0" err="1" smtClean="0">
              <a:solidFill>
                <a:schemeClr val="tx1"/>
              </a:solidFill>
            </a:rPr>
            <a:t>chikondi</a:t>
          </a:r>
          <a:r>
            <a:rPr lang="en-US" sz="3100" b="1" kern="1200" dirty="0" smtClean="0">
              <a:solidFill>
                <a:schemeClr val="tx1"/>
              </a:solidFill>
            </a:rPr>
            <a:t> cha </a:t>
          </a:r>
          <a:r>
            <a:rPr lang="en-US" sz="3100" b="1" kern="1200" dirty="0" err="1" smtClean="0">
              <a:solidFill>
                <a:schemeClr val="tx1"/>
              </a:solidFill>
            </a:rPr>
            <a:t>Mulungu</a:t>
          </a:r>
          <a:r>
            <a:rPr lang="en-US" sz="3100" b="1" kern="1200" dirty="0" smtClean="0">
              <a:solidFill>
                <a:schemeClr val="tx1"/>
              </a:solidFill>
            </a:rPr>
            <a:t>, </a:t>
          </a:r>
          <a:r>
            <a:rPr lang="en-US" sz="3100" b="1" kern="1200" dirty="0" err="1" smtClean="0">
              <a:solidFill>
                <a:schemeClr val="tx1"/>
              </a:solidFill>
            </a:rPr>
            <a:t>kukumana</a:t>
          </a:r>
          <a:r>
            <a:rPr lang="en-US" sz="3100" b="1" kern="1200" dirty="0" smtClean="0">
              <a:solidFill>
                <a:schemeClr val="tx1"/>
              </a:solidFill>
            </a:rPr>
            <a:t> ndi </a:t>
          </a:r>
          <a:r>
            <a:rPr lang="en-US" sz="3100" b="1" kern="1200" dirty="0" err="1" smtClean="0">
              <a:solidFill>
                <a:schemeClr val="tx1"/>
              </a:solidFill>
            </a:rPr>
            <a:t>Khristu</a:t>
          </a:r>
          <a:r>
            <a:rPr lang="en-US" sz="3100" b="1" kern="1200" dirty="0" smtClean="0">
              <a:solidFill>
                <a:schemeClr val="tx1"/>
              </a:solidFill>
            </a:rPr>
            <a:t> ndi </a:t>
          </a:r>
          <a:r>
            <a:rPr lang="en-US" sz="3100" b="1" kern="1200" dirty="0" err="1" smtClean="0">
              <a:solidFill>
                <a:schemeClr val="tx1"/>
              </a:solidFill>
            </a:rPr>
            <a:t>kumkhulupirira</a:t>
          </a:r>
          <a:r>
            <a:rPr lang="en-US" sz="3100" b="1" kern="1200" dirty="0" smtClean="0">
              <a:solidFill>
                <a:schemeClr val="tx1"/>
              </a:solidFill>
            </a:rPr>
            <a:t>. </a:t>
          </a:r>
          <a:endParaRPr lang="en-US" sz="3100" b="1" kern="1200" dirty="0">
            <a:solidFill>
              <a:schemeClr val="tx1"/>
            </a:solidFill>
          </a:endParaRPr>
        </a:p>
      </dsp:txBody>
      <dsp:txXfrm>
        <a:off x="82613" y="81701"/>
        <a:ext cx="8544664" cy="1448568"/>
      </dsp:txXfrm>
    </dsp:sp>
    <dsp:sp modelId="{FD900515-E551-4805-ACFB-8E894F09204E}">
      <dsp:nvSpPr>
        <dsp:cNvPr id="0" name=""/>
        <dsp:cNvSpPr/>
      </dsp:nvSpPr>
      <dsp:spPr>
        <a:xfrm>
          <a:off x="4249" y="1688898"/>
          <a:ext cx="8701392" cy="1605296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err="1" smtClean="0">
              <a:solidFill>
                <a:srgbClr val="C00000"/>
              </a:solidFill>
            </a:rPr>
            <a:t>Pachifukwa</a:t>
          </a:r>
          <a:r>
            <a:rPr lang="en-US" sz="3100" b="1" kern="1200" dirty="0" smtClean="0">
              <a:solidFill>
                <a:srgbClr val="C00000"/>
              </a:solidFill>
            </a:rPr>
            <a:t> cha </a:t>
          </a:r>
          <a:r>
            <a:rPr lang="en-US" sz="3100" b="1" kern="1200" dirty="0" err="1" smtClean="0">
              <a:solidFill>
                <a:srgbClr val="C00000"/>
              </a:solidFill>
            </a:rPr>
            <a:t>chimenechi</a:t>
          </a:r>
          <a:r>
            <a:rPr lang="en-US" sz="3100" b="1" kern="1200" dirty="0" smtClean="0">
              <a:solidFill>
                <a:srgbClr val="C00000"/>
              </a:solidFill>
            </a:rPr>
            <a:t> </a:t>
          </a:r>
          <a:r>
            <a:rPr lang="en-US" sz="3100" b="1" kern="1200" dirty="0" err="1" smtClean="0">
              <a:solidFill>
                <a:srgbClr val="C00000"/>
              </a:solidFill>
            </a:rPr>
            <a:t>Ukaristia</a:t>
          </a:r>
          <a:r>
            <a:rPr lang="en-US" sz="3100" b="1" kern="1200" dirty="0" smtClean="0">
              <a:solidFill>
                <a:srgbClr val="C00000"/>
              </a:solidFill>
            </a:rPr>
            <a:t> </a:t>
          </a:r>
          <a:r>
            <a:rPr lang="en-US" sz="3100" b="1" kern="1200" dirty="0" err="1" smtClean="0">
              <a:solidFill>
                <a:srgbClr val="C00000"/>
              </a:solidFill>
            </a:rPr>
            <a:t>si</a:t>
          </a:r>
          <a:r>
            <a:rPr lang="en-US" sz="3100" b="1" kern="1200" dirty="0" smtClean="0">
              <a:solidFill>
                <a:srgbClr val="C00000"/>
              </a:solidFill>
            </a:rPr>
            <a:t> </a:t>
          </a:r>
          <a:r>
            <a:rPr lang="en-US" sz="3100" b="1" kern="1200" dirty="0" err="1" smtClean="0">
              <a:solidFill>
                <a:srgbClr val="C00000"/>
              </a:solidFill>
            </a:rPr>
            <a:t>kasupe</a:t>
          </a:r>
          <a:r>
            <a:rPr lang="en-US" sz="3100" b="1" kern="1200" dirty="0" smtClean="0">
              <a:solidFill>
                <a:srgbClr val="C00000"/>
              </a:solidFill>
            </a:rPr>
            <a:t> ndi </a:t>
          </a:r>
          <a:r>
            <a:rPr lang="en-US" sz="3100" b="1" kern="1200" dirty="0" err="1" smtClean="0">
              <a:solidFill>
                <a:srgbClr val="C00000"/>
              </a:solidFill>
            </a:rPr>
            <a:t>chimake</a:t>
          </a:r>
          <a:r>
            <a:rPr lang="en-US" sz="3100" b="1" kern="1200" dirty="0" smtClean="0">
              <a:solidFill>
                <a:srgbClr val="C00000"/>
              </a:solidFill>
            </a:rPr>
            <a:t> cha </a:t>
          </a:r>
          <a:r>
            <a:rPr lang="en-US" sz="3100" b="1" kern="1200" dirty="0" err="1" smtClean="0">
              <a:solidFill>
                <a:srgbClr val="C00000"/>
              </a:solidFill>
            </a:rPr>
            <a:t>moyo</a:t>
          </a:r>
          <a:r>
            <a:rPr lang="en-US" sz="3100" b="1" kern="1200" dirty="0" smtClean="0">
              <a:solidFill>
                <a:srgbClr val="C00000"/>
              </a:solidFill>
            </a:rPr>
            <a:t> wa </a:t>
          </a:r>
          <a:r>
            <a:rPr lang="en-US" sz="3100" b="1" kern="1200" dirty="0" err="1" smtClean="0">
              <a:solidFill>
                <a:srgbClr val="C00000"/>
              </a:solidFill>
            </a:rPr>
            <a:t>Mpingo</a:t>
          </a:r>
          <a:r>
            <a:rPr lang="en-US" sz="3100" b="1" kern="1200" dirty="0" smtClean="0">
              <a:solidFill>
                <a:srgbClr val="C00000"/>
              </a:solidFill>
            </a:rPr>
            <a:t> </a:t>
          </a:r>
          <a:r>
            <a:rPr lang="en-US" sz="3100" b="1" kern="1200" dirty="0" err="1" smtClean="0">
              <a:solidFill>
                <a:srgbClr val="C00000"/>
              </a:solidFill>
            </a:rPr>
            <a:t>okha</a:t>
          </a:r>
          <a:r>
            <a:rPr lang="en-US" sz="3100" b="1" kern="1200" dirty="0" smtClean="0">
              <a:solidFill>
                <a:srgbClr val="C00000"/>
              </a:solidFill>
            </a:rPr>
            <a:t> </a:t>
          </a:r>
          <a:r>
            <a:rPr lang="en-US" sz="3100" b="1" kern="1200" dirty="0" err="1" smtClean="0">
              <a:solidFill>
                <a:srgbClr val="C00000"/>
              </a:solidFill>
            </a:rPr>
            <a:t>ayi</a:t>
          </a:r>
          <a:r>
            <a:rPr lang="en-US" sz="3100" b="1" kern="1200" dirty="0" smtClean="0">
              <a:solidFill>
                <a:srgbClr val="C00000"/>
              </a:solidFill>
            </a:rPr>
            <a:t>.</a:t>
          </a:r>
          <a:endParaRPr lang="en-US" sz="3100" b="1" kern="1200" dirty="0">
            <a:solidFill>
              <a:srgbClr val="C00000"/>
            </a:solidFill>
          </a:endParaRPr>
        </a:p>
      </dsp:txBody>
      <dsp:txXfrm>
        <a:off x="82613" y="1767262"/>
        <a:ext cx="8544664" cy="1448568"/>
      </dsp:txXfrm>
    </dsp:sp>
    <dsp:sp modelId="{8C35F132-909D-4433-A68F-4830B9653AF8}">
      <dsp:nvSpPr>
        <dsp:cNvPr id="0" name=""/>
        <dsp:cNvSpPr/>
      </dsp:nvSpPr>
      <dsp:spPr>
        <a:xfrm>
          <a:off x="4249" y="3374459"/>
          <a:ext cx="8701392" cy="1605296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err="1" smtClean="0">
              <a:solidFill>
                <a:srgbClr val="C00000"/>
              </a:solidFill>
            </a:rPr>
            <a:t>Ukalistia</a:t>
          </a:r>
          <a:r>
            <a:rPr lang="en-US" sz="3100" b="1" kern="1200" dirty="0" smtClean="0">
              <a:solidFill>
                <a:srgbClr val="C00000"/>
              </a:solidFill>
            </a:rPr>
            <a:t> ndi </a:t>
          </a:r>
          <a:r>
            <a:rPr lang="en-US" sz="3100" b="1" kern="1200" dirty="0" err="1" smtClean="0">
              <a:solidFill>
                <a:srgbClr val="C00000"/>
              </a:solidFill>
            </a:rPr>
            <a:t>kasupe</a:t>
          </a:r>
          <a:r>
            <a:rPr lang="en-US" sz="3100" b="1" kern="1200" dirty="0" smtClean="0">
              <a:solidFill>
                <a:srgbClr val="C00000"/>
              </a:solidFill>
            </a:rPr>
            <a:t> </a:t>
          </a:r>
          <a:r>
            <a:rPr lang="en-US" sz="3100" b="1" kern="1200" dirty="0" err="1" smtClean="0">
              <a:solidFill>
                <a:srgbClr val="C00000"/>
              </a:solidFill>
            </a:rPr>
            <a:t>komanso</a:t>
          </a:r>
          <a:r>
            <a:rPr lang="en-US" sz="3100" b="1" kern="1200" dirty="0" smtClean="0">
              <a:solidFill>
                <a:srgbClr val="C00000"/>
              </a:solidFill>
            </a:rPr>
            <a:t> </a:t>
          </a:r>
          <a:r>
            <a:rPr lang="en-US" sz="3100" b="1" kern="1200" dirty="0" err="1" smtClean="0">
              <a:solidFill>
                <a:srgbClr val="C00000"/>
              </a:solidFill>
            </a:rPr>
            <a:t>chimake</a:t>
          </a:r>
          <a:r>
            <a:rPr lang="en-US" sz="3100" b="1" kern="1200" dirty="0" smtClean="0">
              <a:solidFill>
                <a:srgbClr val="C00000"/>
              </a:solidFill>
            </a:rPr>
            <a:t> cha utumiki wa </a:t>
          </a:r>
          <a:r>
            <a:rPr lang="en-US" sz="3100" b="1" kern="1200" dirty="0" err="1" smtClean="0">
              <a:solidFill>
                <a:srgbClr val="C00000"/>
              </a:solidFill>
            </a:rPr>
            <a:t>Khristu</a:t>
          </a:r>
          <a:r>
            <a:rPr lang="en-US" sz="3100" b="1" kern="1200" dirty="0" smtClean="0">
              <a:solidFill>
                <a:srgbClr val="C00000"/>
              </a:solidFill>
            </a:rPr>
            <a:t>. </a:t>
          </a:r>
          <a:endParaRPr lang="en-US" sz="3100" b="1" kern="1200" dirty="0">
            <a:solidFill>
              <a:srgbClr val="C00000"/>
            </a:solidFill>
          </a:endParaRPr>
        </a:p>
      </dsp:txBody>
      <dsp:txXfrm>
        <a:off x="82613" y="3452823"/>
        <a:ext cx="8544664" cy="1448568"/>
      </dsp:txXfrm>
    </dsp:sp>
    <dsp:sp modelId="{9F155D76-0DAF-4525-BE05-E5AA0ED71B36}">
      <dsp:nvSpPr>
        <dsp:cNvPr id="0" name=""/>
        <dsp:cNvSpPr/>
      </dsp:nvSpPr>
      <dsp:spPr>
        <a:xfrm>
          <a:off x="0" y="5063358"/>
          <a:ext cx="8701392" cy="1605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err="1" smtClean="0">
              <a:solidFill>
                <a:schemeClr val="tx1"/>
              </a:solidFill>
            </a:rPr>
            <a:t>Choncho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mpingo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wotsamira</a:t>
          </a:r>
          <a:r>
            <a:rPr lang="en-US" sz="3100" b="1" kern="1200" dirty="0" smtClean="0">
              <a:solidFill>
                <a:schemeClr val="tx1"/>
              </a:solidFill>
            </a:rPr>
            <a:t> pa </a:t>
          </a:r>
          <a:r>
            <a:rPr lang="en-US" sz="3100" b="1" kern="1200" dirty="0" err="1" smtClean="0">
              <a:solidFill>
                <a:schemeClr val="tx1"/>
              </a:solidFill>
            </a:rPr>
            <a:t>Ukaristia</a:t>
          </a:r>
          <a:r>
            <a:rPr lang="en-US" sz="3100" b="1" kern="1200" dirty="0" smtClean="0">
              <a:solidFill>
                <a:schemeClr val="tx1"/>
              </a:solidFill>
            </a:rPr>
            <a:t> ndi </a:t>
          </a:r>
          <a:r>
            <a:rPr lang="en-US" sz="3100" b="1" kern="1200" dirty="0" err="1" smtClean="0">
              <a:solidFill>
                <a:schemeClr val="tx1"/>
              </a:solidFill>
            </a:rPr>
            <a:t>Mpingo</a:t>
          </a:r>
          <a:r>
            <a:rPr lang="en-US" sz="3100" b="1" kern="1200" dirty="0" smtClean="0">
              <a:solidFill>
                <a:schemeClr val="tx1"/>
              </a:solidFill>
            </a:rPr>
            <a:t> </a:t>
          </a:r>
          <a:r>
            <a:rPr lang="en-US" sz="3100" b="1" kern="1200" dirty="0" err="1" smtClean="0">
              <a:solidFill>
                <a:schemeClr val="tx1"/>
              </a:solidFill>
            </a:rPr>
            <a:t>wautumiki</a:t>
          </a:r>
          <a:r>
            <a:rPr lang="en-US" sz="3100" b="1" kern="1200" dirty="0" smtClean="0">
              <a:solidFill>
                <a:schemeClr val="tx1"/>
              </a:solidFill>
            </a:rPr>
            <a:t>”. </a:t>
          </a:r>
          <a:r>
            <a:rPr lang="en-US" sz="3100" b="0" i="1" kern="1200" dirty="0" smtClean="0">
              <a:solidFill>
                <a:schemeClr val="tx1"/>
              </a:solidFill>
            </a:rPr>
            <a:t>(</a:t>
          </a:r>
          <a:r>
            <a:rPr lang="en-US" sz="3100" b="0" i="1" kern="1200" dirty="0" err="1" smtClean="0">
              <a:solidFill>
                <a:schemeClr val="tx1"/>
              </a:solidFill>
            </a:rPr>
            <a:t>Sacramentum</a:t>
          </a:r>
          <a:r>
            <a:rPr lang="en-US" sz="3100" b="0" i="1" kern="1200" dirty="0" smtClean="0">
              <a:solidFill>
                <a:schemeClr val="tx1"/>
              </a:solidFill>
            </a:rPr>
            <a:t> </a:t>
          </a:r>
          <a:r>
            <a:rPr lang="en-US" sz="3100" b="0" i="1" kern="1200" dirty="0" err="1" smtClean="0">
              <a:solidFill>
                <a:schemeClr val="tx1"/>
              </a:solidFill>
            </a:rPr>
            <a:t>Caritus</a:t>
          </a:r>
          <a:r>
            <a:rPr lang="en-US" sz="3100" b="0" i="1" kern="1200" dirty="0" smtClean="0">
              <a:solidFill>
                <a:schemeClr val="tx1"/>
              </a:solidFill>
            </a:rPr>
            <a:t>, 84)</a:t>
          </a:r>
          <a:endParaRPr lang="en-US" sz="3100" b="0" i="1" kern="1200" dirty="0">
            <a:solidFill>
              <a:schemeClr val="tx1"/>
            </a:solidFill>
          </a:endParaRPr>
        </a:p>
      </dsp:txBody>
      <dsp:txXfrm>
        <a:off x="78364" y="5141722"/>
        <a:ext cx="8544664" cy="1448568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591756-ABE7-4E3A-BC2B-EA006D52A5F7}">
      <dsp:nvSpPr>
        <dsp:cNvPr id="0" name=""/>
        <dsp:cNvSpPr/>
      </dsp:nvSpPr>
      <dsp:spPr>
        <a:xfrm rot="10800000">
          <a:off x="1644973" y="310795"/>
          <a:ext cx="4603470" cy="11663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12" tIns="64770" rIns="120904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i="1" kern="1200" smtClean="0"/>
            <a:t>Tikambilane zifukwa zomwe anthu ena salandilira sacrament la Ukalistia?</a:t>
          </a:r>
          <a:endParaRPr lang="en-US" sz="1700" kern="1200"/>
        </a:p>
      </dsp:txBody>
      <dsp:txXfrm rot="10800000">
        <a:off x="1936551" y="310795"/>
        <a:ext cx="4311892" cy="1166314"/>
      </dsp:txXfrm>
    </dsp:sp>
    <dsp:sp modelId="{05078EB2-85F4-4347-8540-17A0FA29F0F0}">
      <dsp:nvSpPr>
        <dsp:cNvPr id="0" name=""/>
        <dsp:cNvSpPr/>
      </dsp:nvSpPr>
      <dsp:spPr>
        <a:xfrm>
          <a:off x="126262" y="0"/>
          <a:ext cx="1941809" cy="178007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1DF866-B470-48FC-91F5-F486C8CCE3B9}">
      <dsp:nvSpPr>
        <dsp:cNvPr id="0" name=""/>
        <dsp:cNvSpPr/>
      </dsp:nvSpPr>
      <dsp:spPr>
        <a:xfrm rot="10800000">
          <a:off x="1674335" y="2493375"/>
          <a:ext cx="4603470" cy="11663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12" tIns="64770" rIns="120904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i="1" kern="1200" smtClean="0"/>
            <a:t>Nchifukwa chiyani ena amalandira ukalistia mosakonzekera bwino polandira sacrament la kulapa?</a:t>
          </a:r>
          <a:endParaRPr lang="en-US" sz="1700" kern="1200"/>
        </a:p>
      </dsp:txBody>
      <dsp:txXfrm rot="10800000">
        <a:off x="1965913" y="2493375"/>
        <a:ext cx="4311892" cy="1166314"/>
      </dsp:txXfrm>
    </dsp:sp>
    <dsp:sp modelId="{AC9A04E2-B3B5-4BEF-B07E-21874E2844CE}">
      <dsp:nvSpPr>
        <dsp:cNvPr id="0" name=""/>
        <dsp:cNvSpPr/>
      </dsp:nvSpPr>
      <dsp:spPr>
        <a:xfrm>
          <a:off x="37581" y="2119618"/>
          <a:ext cx="2059257" cy="188877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C7D055-690D-41C5-8479-236E47B9BF7F}">
      <dsp:nvSpPr>
        <dsp:cNvPr id="0" name=""/>
        <dsp:cNvSpPr/>
      </dsp:nvSpPr>
      <dsp:spPr>
        <a:xfrm rot="10800000">
          <a:off x="1668555" y="4789945"/>
          <a:ext cx="4603470" cy="11663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12" tIns="64770" rIns="120904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i="1" kern="1200" smtClean="0"/>
            <a:t>Pa utumiki wathu tingatani kuti tithandize anthu ambiri kulandira ukalistia moyenera komanso mwa ulemu kuti mitima iyake ndi moto wa utumiki?</a:t>
          </a:r>
          <a:endParaRPr lang="en-US" sz="1700" kern="1200"/>
        </a:p>
      </dsp:txBody>
      <dsp:txXfrm rot="10800000">
        <a:off x="1960133" y="4789945"/>
        <a:ext cx="4311892" cy="1166314"/>
      </dsp:txXfrm>
    </dsp:sp>
    <dsp:sp modelId="{B6847D69-D88E-4745-9620-C7932BAC2E51}">
      <dsp:nvSpPr>
        <dsp:cNvPr id="0" name=""/>
        <dsp:cNvSpPr/>
      </dsp:nvSpPr>
      <dsp:spPr>
        <a:xfrm>
          <a:off x="6504" y="4357971"/>
          <a:ext cx="2036140" cy="200805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10443-1F6F-4123-9A85-959E99354E42}">
      <dsp:nvSpPr>
        <dsp:cNvPr id="0" name=""/>
        <dsp:cNvSpPr/>
      </dsp:nvSpPr>
      <dsp:spPr>
        <a:xfrm>
          <a:off x="2" y="596"/>
          <a:ext cx="8285014" cy="15356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Pofuna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kuti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tibereke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zipatso</a:t>
          </a:r>
          <a:r>
            <a:rPr lang="en-US" sz="2600" kern="1200" dirty="0" smtClean="0"/>
            <a:t>, </a:t>
          </a:r>
          <a:r>
            <a:rPr lang="en-US" sz="2600" kern="1200" dirty="0" err="1" smtClean="0"/>
            <a:t>tiyenera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kuphathana</a:t>
          </a:r>
          <a:r>
            <a:rPr lang="en-US" sz="2600" kern="1200" dirty="0" smtClean="0"/>
            <a:t> ndi </a:t>
          </a:r>
          <a:r>
            <a:rPr lang="en-US" sz="2600" kern="1200" dirty="0" err="1" smtClean="0"/>
            <a:t>Yesu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Khristu</a:t>
          </a:r>
          <a:r>
            <a:rPr lang="en-US" sz="2600" kern="1200" dirty="0" smtClean="0"/>
            <a:t>. (cf. </a:t>
          </a:r>
          <a:r>
            <a:rPr lang="en-US" sz="2600" kern="1200" dirty="0" err="1" smtClean="0"/>
            <a:t>Yohane</a:t>
          </a:r>
          <a:r>
            <a:rPr lang="en-US" sz="2600" kern="1200" dirty="0" smtClean="0"/>
            <a:t> 15:4-9). </a:t>
          </a:r>
          <a:endParaRPr lang="en-US" sz="2600" kern="1200" dirty="0"/>
        </a:p>
      </dsp:txBody>
      <dsp:txXfrm>
        <a:off x="767823" y="596"/>
        <a:ext cx="6749373" cy="1535641"/>
      </dsp:txXfrm>
    </dsp:sp>
    <dsp:sp modelId="{F34C3C85-1B53-4EE3-8533-BDD879B6E105}">
      <dsp:nvSpPr>
        <dsp:cNvPr id="0" name=""/>
        <dsp:cNvSpPr/>
      </dsp:nvSpPr>
      <dsp:spPr>
        <a:xfrm>
          <a:off x="2" y="1751227"/>
          <a:ext cx="8264091" cy="15356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Umodzi umenewu umakwaniritsidwa kudzera m’mapemphero a tsiku ndi tsiku, makamaka kudzera m’kupembedza Ukaristia. </a:t>
          </a:r>
          <a:endParaRPr lang="en-US" sz="2600" kern="1200"/>
        </a:p>
      </dsp:txBody>
      <dsp:txXfrm>
        <a:off x="767823" y="1751227"/>
        <a:ext cx="6728450" cy="1535641"/>
      </dsp:txXfrm>
    </dsp:sp>
    <dsp:sp modelId="{7532807B-B2B1-4984-86E6-FDFAAAF7047D}">
      <dsp:nvSpPr>
        <dsp:cNvPr id="0" name=""/>
        <dsp:cNvSpPr/>
      </dsp:nvSpPr>
      <dsp:spPr>
        <a:xfrm>
          <a:off x="2" y="3501858"/>
          <a:ext cx="8285014" cy="15356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Pokulitsa mwachikondi umodzi wathu ndi Khristu, wophunzira amasanduka wobisika pamene akugwira ntchito. </a:t>
          </a:r>
          <a:endParaRPr lang="en-US" sz="2600" kern="1200"/>
        </a:p>
      </dsp:txBody>
      <dsp:txXfrm>
        <a:off x="767823" y="3501858"/>
        <a:ext cx="6749373" cy="1535641"/>
      </dsp:txXfrm>
    </dsp:sp>
    <dsp:sp modelId="{CEED5BE2-1226-4ABC-BA18-3523D3624761}">
      <dsp:nvSpPr>
        <dsp:cNvPr id="0" name=""/>
        <dsp:cNvSpPr/>
      </dsp:nvSpPr>
      <dsp:spPr>
        <a:xfrm>
          <a:off x="2" y="5252489"/>
          <a:ext cx="8285014" cy="15356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Mitima yathu nthawi zonse izilakalaka kukhala ndi Yesu, nkumabwereza pempho la ophunzira aja  ku Emmaus kuti; “Mukhale nafe Ambuye (cf.Luka 24:29).</a:t>
          </a:r>
          <a:endParaRPr lang="en-US" sz="2600" kern="1200"/>
        </a:p>
      </dsp:txBody>
      <dsp:txXfrm>
        <a:off x="767823" y="5252489"/>
        <a:ext cx="6749373" cy="1535641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817CF-1F86-438D-9E5E-A512CBCFC832}">
      <dsp:nvSpPr>
        <dsp:cNvPr id="0" name=""/>
        <dsp:cNvSpPr/>
      </dsp:nvSpPr>
      <dsp:spPr>
        <a:xfrm>
          <a:off x="0" y="0"/>
          <a:ext cx="5875122" cy="587512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9DC848-C9EB-4AB6-9A65-14560A318598}">
      <dsp:nvSpPr>
        <dsp:cNvPr id="0" name=""/>
        <dsp:cNvSpPr/>
      </dsp:nvSpPr>
      <dsp:spPr>
        <a:xfrm>
          <a:off x="3377734" y="163206"/>
          <a:ext cx="7111614" cy="1044211"/>
        </a:xfrm>
        <a:prstGeom prst="roundRect">
          <a:avLst/>
        </a:prstGeom>
        <a:solidFill>
          <a:schemeClr val="accent4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3600" b="1" kern="1200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Tiwerenge</a:t>
          </a:r>
          <a:r>
            <a:rPr lang="en-US" sz="3600" b="1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Yohane15: 4-9) </a:t>
          </a:r>
        </a:p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b="1" kern="1200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Tikambilane</a:t>
          </a:r>
          <a:r>
            <a:rPr lang="en-GB" sz="3600" b="1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3600" b="1" kern="1200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mafunso</a:t>
          </a:r>
          <a:r>
            <a:rPr lang="en-GB" sz="3600" b="1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3600" b="1" kern="1200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otsatilawa</a:t>
          </a:r>
          <a:endParaRPr lang="en-US" sz="36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28708" y="214180"/>
        <a:ext cx="7009666" cy="942263"/>
      </dsp:txXfrm>
    </dsp:sp>
    <dsp:sp modelId="{C89C9615-7073-4EE4-882F-E02F9F79DA14}">
      <dsp:nvSpPr>
        <dsp:cNvPr id="0" name=""/>
        <dsp:cNvSpPr/>
      </dsp:nvSpPr>
      <dsp:spPr>
        <a:xfrm>
          <a:off x="3446969" y="2021443"/>
          <a:ext cx="7058533" cy="1044211"/>
        </a:xfrm>
        <a:prstGeom prst="roundRect">
          <a:avLst/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FF0000"/>
              </a:solidFill>
            </a:rPr>
            <a:t>1. </a:t>
          </a:r>
          <a:r>
            <a:rPr lang="en-US" sz="2400" b="1" kern="1200" dirty="0" err="1" smtClean="0">
              <a:solidFill>
                <a:srgbClr val="FF0000"/>
              </a:solidFill>
            </a:rPr>
            <a:t>Tikambirane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kufunika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koti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ife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ngati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atumiki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tidziphathana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kwenikweni</a:t>
          </a:r>
          <a:r>
            <a:rPr lang="en-US" sz="2400" b="1" kern="1200" dirty="0" smtClean="0">
              <a:solidFill>
                <a:srgbClr val="FF0000"/>
              </a:solidFill>
            </a:rPr>
            <a:t> ndi </a:t>
          </a:r>
          <a:r>
            <a:rPr lang="en-US" sz="2400" b="1" kern="1200" dirty="0" err="1" smtClean="0">
              <a:solidFill>
                <a:srgbClr val="FF0000"/>
              </a:solidFill>
            </a:rPr>
            <a:t>Yesu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Khristu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mphinzitsi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wathu</a:t>
          </a:r>
          <a:r>
            <a:rPr lang="en-US" sz="2400" b="1" kern="1200" dirty="0" smtClean="0">
              <a:solidFill>
                <a:srgbClr val="FF0000"/>
              </a:solidFill>
            </a:rPr>
            <a:t>?</a:t>
          </a:r>
          <a:endParaRPr lang="en-US" sz="2400" b="1" kern="1200" dirty="0">
            <a:solidFill>
              <a:srgbClr val="FF0000"/>
            </a:solidFill>
          </a:endParaRPr>
        </a:p>
      </dsp:txBody>
      <dsp:txXfrm>
        <a:off x="3497943" y="2072417"/>
        <a:ext cx="6956585" cy="942263"/>
      </dsp:txXfrm>
    </dsp:sp>
    <dsp:sp modelId="{07260C81-F1F4-419D-BA82-9720F5AA3898}">
      <dsp:nvSpPr>
        <dsp:cNvPr id="0" name=""/>
        <dsp:cNvSpPr/>
      </dsp:nvSpPr>
      <dsp:spPr>
        <a:xfrm>
          <a:off x="3198493" y="3343957"/>
          <a:ext cx="7317106" cy="1044211"/>
        </a:xfrm>
        <a:prstGeom prst="roundRect">
          <a:avLst/>
        </a:prstGeom>
        <a:solidFill>
          <a:srgbClr val="00B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FF0000"/>
              </a:solidFill>
            </a:rPr>
            <a:t>2. </a:t>
          </a:r>
          <a:r>
            <a:rPr lang="en-GB" sz="2400" b="1" kern="1200" dirty="0" err="1" smtClean="0">
              <a:solidFill>
                <a:srgbClr val="FF0000"/>
              </a:solidFill>
            </a:rPr>
            <a:t>Tikambilane</a:t>
          </a:r>
          <a:r>
            <a:rPr lang="en-GB" sz="2400" b="1" kern="1200" dirty="0" smtClean="0">
              <a:solidFill>
                <a:srgbClr val="FF0000"/>
              </a:solidFill>
            </a:rPr>
            <a:t> </a:t>
          </a:r>
          <a:r>
            <a:rPr lang="en-GB" sz="2400" b="1" kern="1200" dirty="0" err="1" smtClean="0">
              <a:solidFill>
                <a:srgbClr val="FF0000"/>
              </a:solidFill>
            </a:rPr>
            <a:t>njira</a:t>
          </a:r>
          <a:r>
            <a:rPr lang="en-GB" sz="2400" b="1" kern="1200" dirty="0" smtClean="0">
              <a:solidFill>
                <a:srgbClr val="FF0000"/>
              </a:solidFill>
            </a:rPr>
            <a:t> </a:t>
          </a:r>
          <a:r>
            <a:rPr lang="en-GB" sz="2400" b="1" kern="1200" dirty="0" err="1" smtClean="0">
              <a:solidFill>
                <a:srgbClr val="FF0000"/>
              </a:solidFill>
            </a:rPr>
            <a:t>zomwe</a:t>
          </a:r>
          <a:r>
            <a:rPr lang="en-GB" sz="2400" b="1" kern="1200" dirty="0" smtClean="0">
              <a:solidFill>
                <a:srgbClr val="FF0000"/>
              </a:solidFill>
            </a:rPr>
            <a:t> </a:t>
          </a:r>
          <a:r>
            <a:rPr lang="en-GB" sz="2400" b="1" kern="1200" dirty="0" err="1" smtClean="0">
              <a:solidFill>
                <a:srgbClr val="FF0000"/>
              </a:solidFill>
            </a:rPr>
            <a:t>zingatithandizere</a:t>
          </a:r>
          <a:r>
            <a:rPr lang="en-GB" sz="2400" b="1" kern="1200" dirty="0" smtClean="0">
              <a:solidFill>
                <a:srgbClr val="FF0000"/>
              </a:solidFill>
            </a:rPr>
            <a:t> </a:t>
          </a:r>
          <a:r>
            <a:rPr lang="en-GB" sz="2400" b="1" kern="1200" dirty="0" err="1" smtClean="0">
              <a:solidFill>
                <a:srgbClr val="FF0000"/>
              </a:solidFill>
            </a:rPr>
            <a:t>kuti</a:t>
          </a:r>
          <a:r>
            <a:rPr lang="en-GB" sz="2400" b="1" kern="1200" dirty="0" smtClean="0">
              <a:solidFill>
                <a:srgbClr val="FF0000"/>
              </a:solidFill>
            </a:rPr>
            <a:t> </a:t>
          </a:r>
          <a:r>
            <a:rPr lang="en-GB" sz="2400" b="1" kern="1200" dirty="0" err="1" smtClean="0">
              <a:solidFill>
                <a:srgbClr val="FF0000"/>
              </a:solidFill>
            </a:rPr>
            <a:t>tiphathane</a:t>
          </a:r>
          <a:r>
            <a:rPr lang="en-GB" sz="2400" b="1" kern="1200" dirty="0" smtClean="0">
              <a:solidFill>
                <a:srgbClr val="FF0000"/>
              </a:solidFill>
            </a:rPr>
            <a:t> </a:t>
          </a:r>
          <a:r>
            <a:rPr lang="en-GB" sz="2400" b="1" kern="1200" dirty="0" err="1" smtClean="0">
              <a:solidFill>
                <a:srgbClr val="FF0000"/>
              </a:solidFill>
            </a:rPr>
            <a:t>ndi</a:t>
          </a:r>
          <a:r>
            <a:rPr lang="en-GB" sz="2400" b="1" kern="1200" dirty="0" smtClean="0">
              <a:solidFill>
                <a:srgbClr val="FF0000"/>
              </a:solidFill>
            </a:rPr>
            <a:t> </a:t>
          </a:r>
          <a:r>
            <a:rPr lang="en-GB" sz="2400" b="1" kern="1200" dirty="0" err="1" smtClean="0">
              <a:solidFill>
                <a:srgbClr val="FF0000"/>
              </a:solidFill>
            </a:rPr>
            <a:t>Mulungu</a:t>
          </a:r>
          <a:r>
            <a:rPr lang="en-GB" sz="2400" b="1" kern="1200" dirty="0" smtClean="0">
              <a:solidFill>
                <a:srgbClr val="FF0000"/>
              </a:solidFill>
            </a:rPr>
            <a:t> </a:t>
          </a:r>
          <a:r>
            <a:rPr lang="en-GB" sz="2400" b="1" kern="1200" dirty="0" err="1" smtClean="0">
              <a:solidFill>
                <a:srgbClr val="FF0000"/>
              </a:solidFill>
            </a:rPr>
            <a:t>nthawi</a:t>
          </a:r>
          <a:r>
            <a:rPr lang="en-GB" sz="2400" b="1" kern="1200" dirty="0" smtClean="0">
              <a:solidFill>
                <a:srgbClr val="FF0000"/>
              </a:solidFill>
            </a:rPr>
            <a:t> </a:t>
          </a:r>
          <a:r>
            <a:rPr lang="en-GB" sz="2400" b="1" kern="1200" dirty="0" err="1" smtClean="0">
              <a:solidFill>
                <a:srgbClr val="FF0000"/>
              </a:solidFill>
            </a:rPr>
            <a:t>zonse</a:t>
          </a:r>
          <a:r>
            <a:rPr lang="en-GB" sz="2400" b="1" kern="1200" dirty="0" smtClean="0">
              <a:solidFill>
                <a:srgbClr val="FF0000"/>
              </a:solidFill>
            </a:rPr>
            <a:t>?</a:t>
          </a:r>
          <a:endParaRPr lang="en-US" sz="2400" b="1" kern="1200" dirty="0">
            <a:solidFill>
              <a:srgbClr val="FF0000"/>
            </a:solidFill>
          </a:endParaRPr>
        </a:p>
      </dsp:txBody>
      <dsp:txXfrm>
        <a:off x="3249467" y="3394931"/>
        <a:ext cx="7215158" cy="942263"/>
      </dsp:txXfrm>
    </dsp:sp>
    <dsp:sp modelId="{CF4DE87C-2F50-4752-8D17-30BE641FF562}">
      <dsp:nvSpPr>
        <dsp:cNvPr id="0" name=""/>
        <dsp:cNvSpPr/>
      </dsp:nvSpPr>
      <dsp:spPr>
        <a:xfrm>
          <a:off x="3151140" y="4758842"/>
          <a:ext cx="7364459" cy="1044211"/>
        </a:xfrm>
        <a:prstGeom prst="roundRect">
          <a:avLst/>
        </a:prstGeom>
        <a:solidFill>
          <a:srgbClr val="00B0F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rgbClr val="FF0000"/>
              </a:solidFill>
            </a:rPr>
            <a:t>3. </a:t>
          </a:r>
          <a:r>
            <a:rPr lang="en-US" sz="2500" b="1" kern="1200" dirty="0" err="1" smtClean="0">
              <a:solidFill>
                <a:srgbClr val="FF0000"/>
              </a:solidFill>
            </a:rPr>
            <a:t>Titchule</a:t>
          </a:r>
          <a:r>
            <a:rPr lang="en-US" sz="2500" b="1" kern="1200" dirty="0" smtClean="0">
              <a:solidFill>
                <a:srgbClr val="FF0000"/>
              </a:solidFill>
            </a:rPr>
            <a:t> </a:t>
          </a:r>
          <a:r>
            <a:rPr lang="en-US" sz="2500" b="1" kern="1200" dirty="0" err="1" smtClean="0">
              <a:solidFill>
                <a:srgbClr val="FF0000"/>
              </a:solidFill>
            </a:rPr>
            <a:t>zinthu</a:t>
          </a:r>
          <a:r>
            <a:rPr lang="en-US" sz="2500" b="1" kern="1200" dirty="0" smtClean="0">
              <a:solidFill>
                <a:srgbClr val="FF0000"/>
              </a:solidFill>
            </a:rPr>
            <a:t> </a:t>
          </a:r>
          <a:r>
            <a:rPr lang="en-US" sz="2500" b="1" kern="1200" dirty="0" err="1" smtClean="0">
              <a:solidFill>
                <a:srgbClr val="FF0000"/>
              </a:solidFill>
            </a:rPr>
            <a:t>zomwe</a:t>
          </a:r>
          <a:r>
            <a:rPr lang="en-US" sz="2500" b="1" kern="1200" dirty="0" smtClean="0">
              <a:solidFill>
                <a:srgbClr val="FF0000"/>
              </a:solidFill>
            </a:rPr>
            <a:t> </a:t>
          </a:r>
          <a:r>
            <a:rPr lang="en-US" sz="2500" b="1" kern="1200" dirty="0" err="1" smtClean="0">
              <a:solidFill>
                <a:srgbClr val="FF0000"/>
              </a:solidFill>
            </a:rPr>
            <a:t>zimatipangitsa</a:t>
          </a:r>
          <a:r>
            <a:rPr lang="en-US" sz="2500" b="1" kern="1200" dirty="0" smtClean="0">
              <a:solidFill>
                <a:srgbClr val="FF0000"/>
              </a:solidFill>
            </a:rPr>
            <a:t> </a:t>
          </a:r>
          <a:r>
            <a:rPr lang="en-US" sz="2500" b="1" kern="1200" dirty="0" err="1" smtClean="0">
              <a:solidFill>
                <a:srgbClr val="FF0000"/>
              </a:solidFill>
            </a:rPr>
            <a:t>kulekana</a:t>
          </a:r>
          <a:r>
            <a:rPr lang="en-US" sz="2500" b="1" kern="1200" dirty="0" smtClean="0">
              <a:solidFill>
                <a:srgbClr val="FF0000"/>
              </a:solidFill>
            </a:rPr>
            <a:t> ndi </a:t>
          </a:r>
          <a:r>
            <a:rPr lang="en-US" sz="2500" b="1" kern="1200" dirty="0" err="1" smtClean="0">
              <a:solidFill>
                <a:srgbClr val="FF0000"/>
              </a:solidFill>
            </a:rPr>
            <a:t>Mulungu</a:t>
          </a:r>
          <a:r>
            <a:rPr lang="en-US" sz="2500" b="1" kern="1200" dirty="0" smtClean="0">
              <a:solidFill>
                <a:srgbClr val="FF0000"/>
              </a:solidFill>
            </a:rPr>
            <a:t>?</a:t>
          </a:r>
          <a:endParaRPr lang="en-US" sz="2500" b="1" kern="1200" dirty="0">
            <a:solidFill>
              <a:srgbClr val="FF0000"/>
            </a:solidFill>
          </a:endParaRPr>
        </a:p>
      </dsp:txBody>
      <dsp:txXfrm>
        <a:off x="3202114" y="4809816"/>
        <a:ext cx="7262511" cy="9422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52BE0F-C5F4-4242-AE01-3870E4BDB604}">
      <dsp:nvSpPr>
        <dsp:cNvPr id="0" name=""/>
        <dsp:cNvSpPr/>
      </dsp:nvSpPr>
      <dsp:spPr>
        <a:xfrm rot="5400000">
          <a:off x="4404704" y="-678810"/>
          <a:ext cx="6006428" cy="7874987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1" indent="0" algn="just" defTabSz="914400" rtl="0" eaLnBrk="1" fontAlgn="auto" latinLnBrk="0" hangingPunct="1">
            <a:lnSpc>
              <a:spcPct val="15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sz="2800" b="1" i="0" u="sng" kern="1200" dirty="0" smtClean="0">
              <a:solidFill>
                <a:srgbClr val="FF0000"/>
              </a:solidFill>
            </a:rPr>
            <a:t>“Mitima </a:t>
          </a:r>
          <a:r>
            <a:rPr lang="en-US" sz="2800" b="1" i="0" u="sng" kern="1200" dirty="0" err="1" smtClean="0">
              <a:solidFill>
                <a:srgbClr val="FF0000"/>
              </a:solidFill>
            </a:rPr>
            <a:t>yao</a:t>
          </a:r>
          <a:r>
            <a:rPr lang="en-US" sz="2800" b="1" i="0" u="sng" kern="1200" dirty="0" smtClean="0">
              <a:solidFill>
                <a:srgbClr val="FF0000"/>
              </a:solidFill>
            </a:rPr>
            <a:t> </a:t>
          </a:r>
          <a:r>
            <a:rPr lang="en-US" sz="2800" b="1" i="0" u="sng" kern="1200" dirty="0" err="1" smtClean="0">
              <a:solidFill>
                <a:srgbClr val="FF0000"/>
              </a:solidFill>
            </a:rPr>
            <a:t>idayakamoto</a:t>
          </a:r>
          <a:r>
            <a:rPr lang="en-US" sz="2800" b="1" i="0" u="sng" kern="1200" dirty="0" smtClean="0">
              <a:solidFill>
                <a:srgbClr val="FF0000"/>
              </a:solidFill>
            </a:rPr>
            <a:t>” </a:t>
          </a:r>
          <a:r>
            <a:rPr lang="en-US" sz="2800" kern="1200" dirty="0" err="1" smtClean="0"/>
            <a:t>Kusinthika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kwa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Ophunzira</a:t>
          </a:r>
          <a:r>
            <a:rPr lang="en-US" sz="2800" kern="1200" dirty="0" smtClean="0"/>
            <a:t> chifukwa cha </a:t>
          </a:r>
          <a:r>
            <a:rPr lang="en-US" sz="2800" kern="1200" dirty="0" err="1" smtClean="0"/>
            <a:t>mau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omwe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anamva</a:t>
          </a:r>
          <a:r>
            <a:rPr lang="en-US" sz="2800" kern="1200" dirty="0" smtClean="0"/>
            <a:t>.</a:t>
          </a:r>
          <a:endParaRPr lang="en-US" sz="2800" kern="1200" dirty="0"/>
        </a:p>
        <a:p>
          <a:pPr marL="0" marR="0" lvl="1" indent="0" algn="just" defTabSz="914400" rtl="0" eaLnBrk="1" fontAlgn="auto" latinLnBrk="0" hangingPunct="1">
            <a:lnSpc>
              <a:spcPct val="15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sz="2800" b="1" i="0" u="sng" kern="1200" dirty="0" smtClean="0">
              <a:solidFill>
                <a:srgbClr val="FF0000"/>
              </a:solidFill>
            </a:rPr>
            <a:t>“</a:t>
          </a:r>
          <a:r>
            <a:rPr lang="en-US" sz="2800" b="1" i="0" u="sng" kern="1200" dirty="0" err="1" smtClean="0">
              <a:solidFill>
                <a:srgbClr val="FF0000"/>
              </a:solidFill>
            </a:rPr>
            <a:t>Maso</a:t>
          </a:r>
          <a:r>
            <a:rPr lang="en-US" sz="2800" b="1" i="0" u="sng" kern="1200" dirty="0" smtClean="0">
              <a:solidFill>
                <a:srgbClr val="FF0000"/>
              </a:solidFill>
            </a:rPr>
            <a:t> </a:t>
          </a:r>
          <a:r>
            <a:rPr lang="en-US" sz="2800" b="1" i="0" u="sng" kern="1200" dirty="0" err="1" smtClean="0">
              <a:solidFill>
                <a:srgbClr val="FF0000"/>
              </a:solidFill>
            </a:rPr>
            <a:t>ao</a:t>
          </a:r>
          <a:r>
            <a:rPr lang="en-US" sz="2800" b="1" i="0" u="sng" kern="1200" dirty="0" smtClean="0">
              <a:solidFill>
                <a:srgbClr val="FF0000"/>
              </a:solidFill>
            </a:rPr>
            <a:t> </a:t>
          </a:r>
          <a:r>
            <a:rPr lang="en-US" sz="2800" b="1" i="0" u="sng" kern="1200" dirty="0" err="1" smtClean="0">
              <a:solidFill>
                <a:srgbClr val="FF0000"/>
              </a:solidFill>
            </a:rPr>
            <a:t>adatsekuka</a:t>
          </a:r>
          <a:r>
            <a:rPr lang="en-US" sz="2800" b="1" i="0" u="sng" kern="1200" dirty="0" smtClean="0">
              <a:solidFill>
                <a:srgbClr val="FF0000"/>
              </a:solidFill>
            </a:rPr>
            <a:t>” </a:t>
          </a:r>
          <a:r>
            <a:rPr lang="en-US" sz="2800" kern="1200" dirty="0" err="1" smtClean="0"/>
            <a:t>Ada</a:t>
          </a:r>
          <a:r>
            <a:rPr lang="en-US" sz="2800" i="1" kern="1200" dirty="0" err="1" smtClean="0"/>
            <a:t>muzindikira</a:t>
          </a:r>
          <a:r>
            <a:rPr lang="en-US" sz="2800" i="1" kern="1200" dirty="0" smtClean="0"/>
            <a:t> </a:t>
          </a:r>
          <a:r>
            <a:rPr lang="en-US" sz="2800" i="1" kern="1200" dirty="0" err="1" smtClean="0"/>
            <a:t>Yesu</a:t>
          </a:r>
          <a:r>
            <a:rPr lang="en-US" sz="2800" i="1" kern="1200" dirty="0" smtClean="0"/>
            <a:t> ndi </a:t>
          </a:r>
          <a:r>
            <a:rPr lang="en-US" sz="2800" i="1" kern="1200" dirty="0" err="1" smtClean="0"/>
            <a:t>kukhala</a:t>
          </a:r>
          <a:r>
            <a:rPr lang="en-US" sz="2800" i="1" kern="1200" dirty="0" smtClean="0"/>
            <a:t> ndi </a:t>
          </a:r>
          <a:r>
            <a:rPr lang="en-US" sz="2800" kern="1200" dirty="0" err="1" smtClean="0"/>
            <a:t>Kuutsa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mwa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iwo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mtima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okalalikira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ena</a:t>
          </a:r>
          <a:r>
            <a:rPr lang="en-US" sz="2800" kern="1200" dirty="0" smtClean="0"/>
            <a:t>.</a:t>
          </a:r>
        </a:p>
        <a:p>
          <a:pPr marL="0" marR="0" lvl="1" indent="0" algn="just" defTabSz="914400" rtl="0" eaLnBrk="1" fontAlgn="auto" latinLnBrk="0" hangingPunct="1">
            <a:lnSpc>
              <a:spcPct val="15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sz="2800" b="1" i="0" kern="1200" dirty="0" smtClean="0">
              <a:solidFill>
                <a:srgbClr val="FF0000"/>
              </a:solidFill>
            </a:rPr>
            <a:t>“Mapazi </a:t>
          </a:r>
          <a:r>
            <a:rPr lang="en-US" sz="2800" b="1" i="0" kern="1200" dirty="0" err="1" smtClean="0">
              <a:solidFill>
                <a:srgbClr val="FF0000"/>
              </a:solidFill>
            </a:rPr>
            <a:t>ao</a:t>
          </a:r>
          <a:r>
            <a:rPr lang="en-US" sz="2800" b="1" i="0" kern="1200" dirty="0" smtClean="0">
              <a:solidFill>
                <a:srgbClr val="FF0000"/>
              </a:solidFill>
            </a:rPr>
            <a:t> </a:t>
          </a:r>
          <a:r>
            <a:rPr lang="en-US" sz="2800" b="1" i="0" kern="1200" dirty="0" err="1" smtClean="0">
              <a:solidFill>
                <a:srgbClr val="FF0000"/>
              </a:solidFill>
            </a:rPr>
            <a:t>adanyamuka</a:t>
          </a:r>
          <a:r>
            <a:rPr lang="en-US" sz="2800" b="1" i="0" kern="1200" dirty="0" smtClean="0">
              <a:solidFill>
                <a:srgbClr val="FF0000"/>
              </a:solidFill>
            </a:rPr>
            <a:t>.”</a:t>
          </a:r>
          <a:r>
            <a:rPr lang="en-US" sz="2800" kern="1200" dirty="0" err="1" smtClean="0"/>
            <a:t>Kuutsa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mwa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iwo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mtima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wobwerera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ku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Yerusalemu</a:t>
          </a:r>
          <a:r>
            <a:rPr lang="en-US" sz="2800" kern="1200" dirty="0" smtClean="0"/>
            <a:t> ndi </a:t>
          </a:r>
          <a:r>
            <a:rPr lang="en-US" sz="2800" kern="1200" dirty="0" err="1" smtClean="0"/>
            <a:t>kukalalika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uthenga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woti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Yesu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waukadi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kwa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akufa</a:t>
          </a:r>
          <a:r>
            <a:rPr lang="en-US" sz="2800" kern="1200" dirty="0" smtClean="0"/>
            <a:t>.</a:t>
          </a:r>
        </a:p>
        <a:p>
          <a:pPr marL="0" marR="0" lvl="1" indent="0" algn="l" defTabSz="914400" rtl="0" eaLnBrk="1" fontAlgn="auto" latinLnBrk="0" hangingPunct="1">
            <a:lnSpc>
              <a:spcPct val="15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en-US" sz="2400" kern="1200" dirty="0"/>
        </a:p>
      </dsp:txBody>
      <dsp:txXfrm rot="-5400000">
        <a:off x="3470425" y="548679"/>
        <a:ext cx="7581777" cy="5420008"/>
      </dsp:txXfrm>
    </dsp:sp>
    <dsp:sp modelId="{5A69F5A3-07E3-4936-BE5B-569C0E361FDA}">
      <dsp:nvSpPr>
        <dsp:cNvPr id="0" name=""/>
        <dsp:cNvSpPr/>
      </dsp:nvSpPr>
      <dsp:spPr>
        <a:xfrm>
          <a:off x="248" y="3212"/>
          <a:ext cx="3470176" cy="657192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err="1" smtClean="0"/>
            <a:t>Zomwe</a:t>
          </a:r>
          <a:r>
            <a:rPr lang="en-US" sz="4800" kern="1200" dirty="0" smtClean="0"/>
            <a:t> </a:t>
          </a:r>
          <a:r>
            <a:rPr lang="en-US" sz="4800" kern="1200" dirty="0" err="1" smtClean="0"/>
            <a:t>zinachitika</a:t>
          </a:r>
          <a:r>
            <a:rPr lang="en-US" sz="4800" kern="1200" dirty="0" smtClean="0"/>
            <a:t> </a:t>
          </a:r>
          <a:r>
            <a:rPr lang="en-US" sz="4800" kern="1200" dirty="0" err="1" smtClean="0"/>
            <a:t>atakumana</a:t>
          </a:r>
          <a:r>
            <a:rPr lang="en-US" sz="4800" kern="1200" dirty="0" smtClean="0"/>
            <a:t> ndi </a:t>
          </a:r>
          <a:r>
            <a:rPr lang="en-US" sz="4800" kern="1200" dirty="0" err="1" smtClean="0"/>
            <a:t>Ambuye</a:t>
          </a:r>
          <a:r>
            <a:rPr lang="en-US" sz="4800" kern="1200" dirty="0" smtClean="0"/>
            <a:t> </a:t>
          </a:r>
          <a:r>
            <a:rPr lang="en-US" sz="4800" kern="1200" dirty="0" err="1" smtClean="0"/>
            <a:t>Yesu</a:t>
          </a:r>
          <a:endParaRPr lang="en-US" sz="4800" kern="1200" dirty="0"/>
        </a:p>
      </dsp:txBody>
      <dsp:txXfrm>
        <a:off x="169648" y="172612"/>
        <a:ext cx="3131376" cy="6233129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E1A7E-B84F-4942-9DF2-C081B1467824}">
      <dsp:nvSpPr>
        <dsp:cNvPr id="0" name=""/>
        <dsp:cNvSpPr/>
      </dsp:nvSpPr>
      <dsp:spPr>
        <a:xfrm>
          <a:off x="11039" y="0"/>
          <a:ext cx="11288071" cy="117959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1" kern="1200" smtClean="0"/>
            <a:t>3.Mapazi athu adanyamuka ndi chimwemwe chokauza anthu ena za Khristu wouka kwa akufa. Mpingo wampahmvu umene uli wokonzeka nthawi zonse kukatumikira ku madera ena.</a:t>
          </a:r>
          <a:endParaRPr lang="en-US" sz="2800" b="1" kern="1200"/>
        </a:p>
      </dsp:txBody>
      <dsp:txXfrm>
        <a:off x="45588" y="34549"/>
        <a:ext cx="11218973" cy="1110492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75597A-B0AF-42B2-8572-891993FC0111}">
      <dsp:nvSpPr>
        <dsp:cNvPr id="0" name=""/>
        <dsp:cNvSpPr/>
      </dsp:nvSpPr>
      <dsp:spPr>
        <a:xfrm>
          <a:off x="2669" y="0"/>
          <a:ext cx="2798391" cy="48719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Pamene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maso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awo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adatsekuka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ndikuzindikira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Yesu</a:t>
          </a:r>
          <a:r>
            <a:rPr lang="en-US" sz="2400" kern="1200" dirty="0" smtClean="0"/>
            <a:t> “</a:t>
          </a:r>
          <a:r>
            <a:rPr lang="en-US" sz="2400" kern="1200" dirty="0" err="1" smtClean="0"/>
            <a:t>pamene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analikunyema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buledi</a:t>
          </a:r>
          <a:r>
            <a:rPr lang="en-US" sz="2400" kern="1200" dirty="0" smtClean="0"/>
            <a:t>”, </a:t>
          </a:r>
          <a:r>
            <a:rPr lang="en-US" sz="2400" kern="1200" dirty="0" err="1" smtClean="0"/>
            <a:t>ophunzira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aja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adanyamuka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nabwerera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ku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Yerusalemu</a:t>
          </a:r>
          <a:r>
            <a:rPr lang="en-US" sz="2400" kern="1200" dirty="0" smtClean="0"/>
            <a:t>”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(</a:t>
          </a:r>
          <a:r>
            <a:rPr lang="en-US" sz="2400" kern="1200" dirty="0" err="1" smtClean="0"/>
            <a:t>cf</a:t>
          </a:r>
          <a:r>
            <a:rPr lang="en-US" sz="2400" kern="1200" dirty="0" smtClean="0"/>
            <a:t> Luka 24:33).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 smtClean="0"/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 smtClean="0"/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 smtClean="0"/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300" kern="1200" dirty="0" smtClean="0"/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>
        <a:off x="2669" y="1948778"/>
        <a:ext cx="2798391" cy="1948778"/>
      </dsp:txXfrm>
    </dsp:sp>
    <dsp:sp modelId="{AC08DDAB-D2F0-4D99-974C-4678C0ADCF10}">
      <dsp:nvSpPr>
        <dsp:cNvPr id="0" name=""/>
        <dsp:cNvSpPr/>
      </dsp:nvSpPr>
      <dsp:spPr>
        <a:xfrm>
          <a:off x="3435491" y="264606"/>
          <a:ext cx="1622358" cy="162235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68B0F4-CEEA-42D2-BAA0-7438B4BE2AFC}">
      <dsp:nvSpPr>
        <dsp:cNvPr id="0" name=""/>
        <dsp:cNvSpPr/>
      </dsp:nvSpPr>
      <dsp:spPr>
        <a:xfrm>
          <a:off x="2856972" y="0"/>
          <a:ext cx="2798391" cy="4871945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chemeClr val="tx1"/>
              </a:solidFill>
            </a:rPr>
            <a:t>Kunyamuka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mofulumira</a:t>
          </a:r>
          <a:r>
            <a:rPr lang="en-US" sz="2800" b="1" kern="1200" dirty="0" smtClean="0">
              <a:solidFill>
                <a:schemeClr val="tx1"/>
              </a:solidFill>
            </a:rPr>
            <a:t>, </a:t>
          </a:r>
          <a:r>
            <a:rPr lang="en-US" sz="2800" b="1" kern="1200" dirty="0" err="1" smtClean="0">
              <a:solidFill>
                <a:schemeClr val="tx1"/>
              </a:solidFill>
            </a:rPr>
            <a:t>kuti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akagawane</a:t>
          </a:r>
          <a:r>
            <a:rPr lang="en-US" sz="2800" b="1" kern="1200" dirty="0" smtClean="0">
              <a:solidFill>
                <a:schemeClr val="tx1"/>
              </a:solidFill>
            </a:rPr>
            <a:t> ndi </a:t>
          </a:r>
          <a:r>
            <a:rPr lang="en-US" sz="2800" b="1" kern="1200" dirty="0" err="1" smtClean="0">
              <a:solidFill>
                <a:schemeClr val="tx1"/>
              </a:solidFill>
            </a:rPr>
            <a:t>anzao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chimwemwe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choti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akumana</a:t>
          </a:r>
          <a:r>
            <a:rPr lang="en-US" sz="2800" b="1" kern="1200" dirty="0" smtClean="0">
              <a:solidFill>
                <a:schemeClr val="tx1"/>
              </a:solidFill>
            </a:rPr>
            <a:t> ndi </a:t>
          </a:r>
          <a:r>
            <a:rPr lang="en-US" sz="2800" b="1" kern="1200" dirty="0" err="1" smtClean="0">
              <a:solidFill>
                <a:schemeClr val="tx1"/>
              </a:solidFill>
            </a:rPr>
            <a:t>Ambuye</a:t>
          </a:r>
          <a:r>
            <a:rPr lang="en-US" sz="2800" b="1" kern="1200" dirty="0" smtClean="0">
              <a:solidFill>
                <a:schemeClr val="tx1"/>
              </a:solidFill>
            </a:rPr>
            <a:t>.</a:t>
          </a:r>
          <a:endParaRPr lang="en-US" sz="1500" b="1" kern="1200" dirty="0">
            <a:solidFill>
              <a:schemeClr val="tx1"/>
            </a:solidFill>
          </a:endParaRPr>
        </a:p>
      </dsp:txBody>
      <dsp:txXfrm>
        <a:off x="2856972" y="1948778"/>
        <a:ext cx="2798391" cy="1948778"/>
      </dsp:txXfrm>
    </dsp:sp>
    <dsp:sp modelId="{D058A446-BD72-4AE8-A2F5-AB84B62804CC}">
      <dsp:nvSpPr>
        <dsp:cNvPr id="0" name=""/>
        <dsp:cNvSpPr/>
      </dsp:nvSpPr>
      <dsp:spPr>
        <a:xfrm>
          <a:off x="3371421" y="0"/>
          <a:ext cx="1622358" cy="162235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697D58-C9FE-4919-AD1E-E0C7642AFE48}">
      <dsp:nvSpPr>
        <dsp:cNvPr id="0" name=""/>
        <dsp:cNvSpPr/>
      </dsp:nvSpPr>
      <dsp:spPr>
        <a:xfrm>
          <a:off x="5767355" y="0"/>
          <a:ext cx="2798391" cy="4871945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Izi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zikukusonyeza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kuti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chimwemwe</a:t>
          </a:r>
          <a:r>
            <a:rPr lang="en-US" sz="2800" kern="1200" dirty="0" smtClean="0"/>
            <a:t> cha </a:t>
          </a:r>
          <a:r>
            <a:rPr lang="en-US" sz="2800" kern="1200" dirty="0" err="1" smtClean="0"/>
            <a:t>mau</a:t>
          </a:r>
          <a:r>
            <a:rPr lang="en-US" sz="2800" kern="1200" dirty="0" smtClean="0"/>
            <a:t> a </a:t>
          </a:r>
          <a:r>
            <a:rPr lang="en-US" sz="2800" kern="1200" dirty="0" err="1" smtClean="0"/>
            <a:t>Yesu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chinali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chitadzaza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mitima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yao</a:t>
          </a:r>
          <a:r>
            <a:rPr lang="en-US" sz="1500" kern="1200" dirty="0" smtClean="0"/>
            <a:t>. </a:t>
          </a:r>
          <a:endParaRPr lang="en-GB" sz="1500" kern="1200" dirty="0" smtClean="0"/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5767355" y="1948778"/>
        <a:ext cx="2798391" cy="1948778"/>
      </dsp:txXfrm>
    </dsp:sp>
    <dsp:sp modelId="{4A63D847-7726-47BC-8FB8-EB9CB338452E}">
      <dsp:nvSpPr>
        <dsp:cNvPr id="0" name=""/>
        <dsp:cNvSpPr/>
      </dsp:nvSpPr>
      <dsp:spPr>
        <a:xfrm>
          <a:off x="6309183" y="0"/>
          <a:ext cx="1622358" cy="162235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509758-EE9D-412D-A0A7-A084A010694E}">
      <dsp:nvSpPr>
        <dsp:cNvPr id="0" name=""/>
        <dsp:cNvSpPr/>
      </dsp:nvSpPr>
      <dsp:spPr>
        <a:xfrm>
          <a:off x="8649698" y="0"/>
          <a:ext cx="2798391" cy="4871945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/>
            <a:t>Limodzi</a:t>
          </a:r>
          <a:r>
            <a:rPr lang="en-US" sz="2800" b="1" kern="1200" dirty="0" smtClean="0"/>
            <a:t> ndi </a:t>
          </a:r>
          <a:r>
            <a:rPr lang="en-US" sz="2800" b="1" kern="1200" dirty="0" err="1" smtClean="0"/>
            <a:t>Yesu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Khristu</a:t>
          </a:r>
          <a:r>
            <a:rPr lang="en-US" sz="2800" b="1" kern="1200" dirty="0" smtClean="0"/>
            <a:t>, </a:t>
          </a:r>
          <a:r>
            <a:rPr lang="en-US" sz="2800" b="1" kern="1200" dirty="0" err="1" smtClean="0"/>
            <a:t>chimwemwe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chomabadwa</a:t>
          </a:r>
          <a:r>
            <a:rPr lang="en-US" sz="2800" b="1" kern="1200" dirty="0" smtClean="0"/>
            <a:t> ndi </a:t>
          </a:r>
          <a:r>
            <a:rPr lang="en-US" sz="2800" b="1" kern="1200" dirty="0" err="1" smtClean="0"/>
            <a:t>kumakulirakulira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mmoyo</a:t>
          </a:r>
          <a:r>
            <a:rPr lang="en-US" sz="2800" b="1" kern="1200" dirty="0" smtClean="0"/>
            <a:t> wa </a:t>
          </a:r>
          <a:r>
            <a:rPr lang="en-US" sz="2800" b="1" kern="1200" dirty="0" err="1" smtClean="0"/>
            <a:t>okhulupilira</a:t>
          </a:r>
          <a:r>
            <a:rPr lang="en-US" sz="2800" b="1" kern="1200" dirty="0" smtClean="0"/>
            <a:t>” (</a:t>
          </a:r>
          <a:r>
            <a:rPr lang="en-US" sz="2800" b="1" kern="1200" dirty="0" err="1" smtClean="0"/>
            <a:t>Evangelii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Gaudium</a:t>
          </a:r>
          <a:r>
            <a:rPr lang="en-US" sz="2800" b="1" kern="1200" dirty="0" smtClean="0"/>
            <a:t>, 1). 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 smtClean="0"/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800" kern="1200" dirty="0" smtClean="0"/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8649698" y="1948778"/>
        <a:ext cx="2798391" cy="1948778"/>
      </dsp:txXfrm>
    </dsp:sp>
    <dsp:sp modelId="{9689642A-6A71-485B-A51B-B1E98472DA8F}">
      <dsp:nvSpPr>
        <dsp:cNvPr id="0" name=""/>
        <dsp:cNvSpPr/>
      </dsp:nvSpPr>
      <dsp:spPr>
        <a:xfrm>
          <a:off x="6321689" y="12524"/>
          <a:ext cx="1622358" cy="162235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5F32E7-4C1A-417B-9A74-DF4657A37771}">
      <dsp:nvSpPr>
        <dsp:cNvPr id="0" name=""/>
        <dsp:cNvSpPr/>
      </dsp:nvSpPr>
      <dsp:spPr>
        <a:xfrm>
          <a:off x="458030" y="4141154"/>
          <a:ext cx="10534699" cy="73079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ACC210-9B6A-438D-ABE8-1FEBD0BCFF70}">
      <dsp:nvSpPr>
        <dsp:cNvPr id="0" name=""/>
        <dsp:cNvSpPr/>
      </dsp:nvSpPr>
      <dsp:spPr>
        <a:xfrm>
          <a:off x="2827" y="0"/>
          <a:ext cx="2963738" cy="6779491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chemeClr val="tx1"/>
              </a:solidFill>
            </a:rPr>
            <a:t>Palibe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munthu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amene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angakumane</a:t>
          </a:r>
          <a:r>
            <a:rPr lang="en-US" sz="2800" b="1" kern="1200" dirty="0" smtClean="0">
              <a:solidFill>
                <a:schemeClr val="tx1"/>
              </a:solidFill>
            </a:rPr>
            <a:t> ndi </a:t>
          </a:r>
          <a:r>
            <a:rPr lang="en-US" sz="2800" b="1" kern="1200" dirty="0" err="1" smtClean="0">
              <a:solidFill>
                <a:schemeClr val="tx1"/>
              </a:solidFill>
            </a:rPr>
            <a:t>Yesu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popanda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kuyatsidwa</a:t>
          </a:r>
          <a:r>
            <a:rPr lang="en-US" sz="2800" b="1" kern="1200" dirty="0" smtClean="0">
              <a:solidFill>
                <a:schemeClr val="tx1"/>
              </a:solidFill>
            </a:rPr>
            <a:t> ndi moto </a:t>
          </a:r>
          <a:r>
            <a:rPr lang="en-US" sz="2800" b="1" kern="1200" dirty="0" err="1" smtClean="0">
              <a:solidFill>
                <a:schemeClr val="tx1"/>
              </a:solidFill>
            </a:rPr>
            <a:t>komanso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mpahmvu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zofuna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kuuza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aliyense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za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Iye</a:t>
          </a:r>
          <a:r>
            <a:rPr lang="en-US" sz="2800" b="1" kern="1200" dirty="0" smtClean="0">
              <a:solidFill>
                <a:schemeClr val="tx1"/>
              </a:solidFill>
            </a:rPr>
            <a:t>. 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2827" y="2711796"/>
        <a:ext cx="2963738" cy="2711796"/>
      </dsp:txXfrm>
    </dsp:sp>
    <dsp:sp modelId="{118A9C06-0875-44BB-A527-13090253F706}">
      <dsp:nvSpPr>
        <dsp:cNvPr id="0" name=""/>
        <dsp:cNvSpPr/>
      </dsp:nvSpPr>
      <dsp:spPr>
        <a:xfrm>
          <a:off x="336993" y="0"/>
          <a:ext cx="2129114" cy="220212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8E0AFE-F772-4354-AA58-0912075CB44E}">
      <dsp:nvSpPr>
        <dsp:cNvPr id="0" name=""/>
        <dsp:cNvSpPr/>
      </dsp:nvSpPr>
      <dsp:spPr>
        <a:xfrm>
          <a:off x="3055478" y="0"/>
          <a:ext cx="2963738" cy="6779491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 smtClean="0">
              <a:solidFill>
                <a:schemeClr val="tx1"/>
              </a:solidFill>
            </a:rPr>
            <a:t>Motero</a:t>
          </a:r>
          <a:r>
            <a:rPr lang="en-US" sz="3200" b="1" kern="1200" dirty="0" smtClean="0">
              <a:solidFill>
                <a:schemeClr val="tx1"/>
              </a:solidFill>
            </a:rPr>
            <a:t>, </a:t>
          </a:r>
          <a:r>
            <a:rPr lang="en-US" sz="3200" b="1" kern="1200" dirty="0" err="1" smtClean="0">
              <a:solidFill>
                <a:schemeClr val="tx1"/>
              </a:solidFill>
            </a:rPr>
            <a:t>anthu</a:t>
          </a:r>
          <a:r>
            <a:rPr lang="en-US" sz="3200" b="1" kern="1200" dirty="0" smtClean="0">
              <a:solidFill>
                <a:schemeClr val="tx1"/>
              </a:solidFill>
            </a:rPr>
            <a:t> </a:t>
          </a:r>
          <a:r>
            <a:rPr lang="en-US" sz="3200" b="1" kern="1200" dirty="0" err="1" smtClean="0">
              <a:solidFill>
                <a:schemeClr val="tx1"/>
              </a:solidFill>
            </a:rPr>
            <a:t>oyenera</a:t>
          </a:r>
          <a:r>
            <a:rPr lang="en-US" sz="3200" b="1" kern="1200" dirty="0" smtClean="0">
              <a:solidFill>
                <a:schemeClr val="tx1"/>
              </a:solidFill>
            </a:rPr>
            <a:t> </a:t>
          </a:r>
          <a:r>
            <a:rPr lang="en-US" sz="3200" b="1" kern="1200" dirty="0" err="1" smtClean="0">
              <a:solidFill>
                <a:schemeClr val="tx1"/>
              </a:solidFill>
            </a:rPr>
            <a:t>kutumikira</a:t>
          </a:r>
          <a:r>
            <a:rPr lang="en-US" sz="3200" b="1" kern="1200" dirty="0" smtClean="0">
              <a:solidFill>
                <a:schemeClr val="tx1"/>
              </a:solidFill>
            </a:rPr>
            <a:t> ndi </a:t>
          </a:r>
          <a:r>
            <a:rPr lang="en-US" sz="3200" b="1" kern="1200" dirty="0" err="1" smtClean="0">
              <a:solidFill>
                <a:schemeClr val="tx1"/>
              </a:solidFill>
            </a:rPr>
            <a:t>anthu</a:t>
          </a:r>
          <a:r>
            <a:rPr lang="en-US" sz="3200" b="1" kern="1200" dirty="0" smtClean="0">
              <a:solidFill>
                <a:schemeClr val="tx1"/>
              </a:solidFill>
            </a:rPr>
            <a:t> </a:t>
          </a:r>
          <a:r>
            <a:rPr lang="en-US" sz="3200" b="1" kern="1200" dirty="0" err="1" smtClean="0">
              <a:solidFill>
                <a:schemeClr val="tx1"/>
              </a:solidFill>
            </a:rPr>
            <a:t>amene</a:t>
          </a:r>
          <a:r>
            <a:rPr lang="en-US" sz="3200" b="1" kern="1200" dirty="0" smtClean="0">
              <a:solidFill>
                <a:schemeClr val="tx1"/>
              </a:solidFill>
            </a:rPr>
            <a:t> </a:t>
          </a:r>
          <a:r>
            <a:rPr lang="en-US" sz="3200" b="1" kern="1200" dirty="0" err="1" smtClean="0">
              <a:solidFill>
                <a:schemeClr val="tx1"/>
              </a:solidFill>
            </a:rPr>
            <a:t>akumana</a:t>
          </a:r>
          <a:r>
            <a:rPr lang="en-US" sz="3200" b="1" kern="1200" dirty="0" smtClean="0">
              <a:solidFill>
                <a:schemeClr val="tx1"/>
              </a:solidFill>
            </a:rPr>
            <a:t> ndi </a:t>
          </a:r>
          <a:r>
            <a:rPr lang="en-US" sz="3200" b="1" kern="1200" dirty="0" err="1" smtClean="0">
              <a:solidFill>
                <a:schemeClr val="tx1"/>
              </a:solidFill>
            </a:rPr>
            <a:t>Yesu</a:t>
          </a:r>
          <a:r>
            <a:rPr lang="en-US" sz="3200" b="1" kern="1200" dirty="0" smtClean="0">
              <a:solidFill>
                <a:schemeClr val="tx1"/>
              </a:solidFill>
            </a:rPr>
            <a:t> </a:t>
          </a:r>
          <a:r>
            <a:rPr lang="en-US" sz="3200" b="1" kern="1200" dirty="0" err="1" smtClean="0">
              <a:solidFill>
                <a:schemeClr val="tx1"/>
              </a:solidFill>
            </a:rPr>
            <a:t>m’Malembo</a:t>
          </a:r>
          <a:r>
            <a:rPr lang="en-US" sz="3200" b="1" kern="1200" dirty="0" smtClean="0">
              <a:solidFill>
                <a:schemeClr val="tx1"/>
              </a:solidFill>
            </a:rPr>
            <a:t> </a:t>
          </a:r>
          <a:r>
            <a:rPr lang="en-US" sz="3200" b="1" kern="1200" dirty="0" err="1" smtClean="0">
              <a:solidFill>
                <a:schemeClr val="tx1"/>
              </a:solidFill>
            </a:rPr>
            <a:t>Oyera</a:t>
          </a:r>
          <a:r>
            <a:rPr lang="en-US" sz="3200" b="1" kern="1200" dirty="0" smtClean="0">
              <a:solidFill>
                <a:schemeClr val="tx1"/>
              </a:solidFill>
            </a:rPr>
            <a:t> ndi mu </a:t>
          </a:r>
          <a:r>
            <a:rPr lang="en-US" sz="3200" b="1" kern="1200" dirty="0" err="1" smtClean="0">
              <a:solidFill>
                <a:schemeClr val="tx1"/>
              </a:solidFill>
            </a:rPr>
            <a:t>Ukaristia</a:t>
          </a:r>
          <a:r>
            <a:rPr lang="en-US" sz="3200" b="1" kern="1200" dirty="0" smtClean="0">
              <a:solidFill>
                <a:schemeClr val="tx1"/>
              </a:solidFill>
            </a:rPr>
            <a:t>. </a:t>
          </a:r>
          <a:endParaRPr lang="en-US" sz="3200" b="1" kern="1200" dirty="0">
            <a:solidFill>
              <a:schemeClr val="tx1"/>
            </a:solidFill>
          </a:endParaRPr>
        </a:p>
      </dsp:txBody>
      <dsp:txXfrm>
        <a:off x="3055478" y="2711796"/>
        <a:ext cx="2963738" cy="2711796"/>
      </dsp:txXfrm>
    </dsp:sp>
    <dsp:sp modelId="{5F1C3D2D-8C40-48D5-A95E-8DE164F84631}">
      <dsp:nvSpPr>
        <dsp:cNvPr id="0" name=""/>
        <dsp:cNvSpPr/>
      </dsp:nvSpPr>
      <dsp:spPr>
        <a:xfrm>
          <a:off x="3495963" y="0"/>
          <a:ext cx="2138212" cy="210978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FB085-E31F-4ADF-BD30-CA2AB0209311}">
      <dsp:nvSpPr>
        <dsp:cNvPr id="0" name=""/>
        <dsp:cNvSpPr/>
      </dsp:nvSpPr>
      <dsp:spPr>
        <a:xfrm>
          <a:off x="6108128" y="0"/>
          <a:ext cx="2963738" cy="6779491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err="1" smtClean="0">
              <a:solidFill>
                <a:schemeClr val="tx1"/>
              </a:solidFill>
            </a:rPr>
            <a:t>Iwowa</a:t>
          </a:r>
          <a:r>
            <a:rPr lang="en-GB" sz="3200" b="1" kern="1200" dirty="0" smtClean="0">
              <a:solidFill>
                <a:schemeClr val="tx1"/>
              </a:solidFill>
            </a:rPr>
            <a:t> </a:t>
          </a:r>
          <a:r>
            <a:rPr lang="en-GB" sz="3200" b="1" kern="1200" dirty="0" err="1" smtClean="0">
              <a:solidFill>
                <a:schemeClr val="tx1"/>
              </a:solidFill>
            </a:rPr>
            <a:t>amanyamula</a:t>
          </a:r>
          <a:r>
            <a:rPr lang="en-GB" sz="3200" b="1" kern="1200" dirty="0" smtClean="0">
              <a:solidFill>
                <a:schemeClr val="tx1"/>
              </a:solidFill>
            </a:rPr>
            <a:t> </a:t>
          </a:r>
          <a:r>
            <a:rPr lang="en-GB" sz="3200" b="1" kern="1200" dirty="0" err="1" smtClean="0">
              <a:solidFill>
                <a:schemeClr val="tx1"/>
              </a:solidFill>
            </a:rPr>
            <a:t>Khristu</a:t>
          </a:r>
          <a:r>
            <a:rPr lang="en-GB" sz="3200" b="1" kern="1200" dirty="0" smtClean="0">
              <a:solidFill>
                <a:schemeClr val="tx1"/>
              </a:solidFill>
            </a:rPr>
            <a:t> </a:t>
          </a:r>
          <a:r>
            <a:rPr lang="en-GB" sz="3200" b="1" kern="1200" dirty="0" err="1" smtClean="0">
              <a:solidFill>
                <a:schemeClr val="tx1"/>
              </a:solidFill>
            </a:rPr>
            <a:t>mmitima</a:t>
          </a:r>
          <a:r>
            <a:rPr lang="en-GB" sz="3200" b="1" kern="1200" dirty="0" smtClean="0">
              <a:solidFill>
                <a:schemeClr val="tx1"/>
              </a:solidFill>
            </a:rPr>
            <a:t> </a:t>
          </a:r>
          <a:r>
            <a:rPr lang="en-GB" sz="3200" b="1" kern="1200" dirty="0" err="1" smtClean="0">
              <a:solidFill>
                <a:schemeClr val="tx1"/>
              </a:solidFill>
            </a:rPr>
            <a:t>yao</a:t>
          </a:r>
          <a:r>
            <a:rPr lang="en-GB" sz="3200" b="1" kern="1200" dirty="0" smtClean="0">
              <a:solidFill>
                <a:schemeClr val="tx1"/>
              </a:solidFill>
            </a:rPr>
            <a:t> </a:t>
          </a:r>
          <a:r>
            <a:rPr lang="en-GB" sz="3200" b="1" kern="1200" dirty="0" err="1" smtClean="0">
              <a:solidFill>
                <a:schemeClr val="tx1"/>
              </a:solidFill>
            </a:rPr>
            <a:t>komanso</a:t>
          </a:r>
          <a:r>
            <a:rPr lang="en-GB" sz="3200" b="1" kern="1200" dirty="0" smtClean="0">
              <a:solidFill>
                <a:schemeClr val="tx1"/>
              </a:solidFill>
            </a:rPr>
            <a:t> </a:t>
          </a:r>
          <a:r>
            <a:rPr lang="en-GB" sz="3200" b="1" kern="1200" dirty="0" err="1" smtClean="0">
              <a:solidFill>
                <a:schemeClr val="tx1"/>
              </a:solidFill>
            </a:rPr>
            <a:t>kuwala</a:t>
          </a:r>
          <a:r>
            <a:rPr lang="en-GB" sz="3200" b="1" kern="1200" dirty="0" smtClean="0">
              <a:solidFill>
                <a:schemeClr val="tx1"/>
              </a:solidFill>
            </a:rPr>
            <a:t> </a:t>
          </a:r>
          <a:r>
            <a:rPr lang="en-GB" sz="3200" b="1" kern="1200" dirty="0" err="1" smtClean="0">
              <a:solidFill>
                <a:schemeClr val="tx1"/>
              </a:solidFill>
            </a:rPr>
            <a:t>kwake</a:t>
          </a:r>
          <a:r>
            <a:rPr lang="en-GB" sz="3200" b="1" kern="1200" dirty="0" smtClean="0">
              <a:solidFill>
                <a:schemeClr val="tx1"/>
              </a:solidFill>
            </a:rPr>
            <a:t> pa </a:t>
          </a:r>
          <a:r>
            <a:rPr lang="en-GB" sz="3200" b="1" kern="1200" dirty="0" err="1" smtClean="0">
              <a:solidFill>
                <a:schemeClr val="tx1"/>
              </a:solidFill>
            </a:rPr>
            <a:t>nkhope</a:t>
          </a:r>
          <a:r>
            <a:rPr lang="en-GB" sz="3200" b="1" kern="1200" dirty="0" smtClean="0">
              <a:solidFill>
                <a:schemeClr val="tx1"/>
              </a:solidFill>
            </a:rPr>
            <a:t> </a:t>
          </a:r>
          <a:r>
            <a:rPr lang="en-GB" sz="3200" b="1" kern="1200" dirty="0" err="1" smtClean="0">
              <a:solidFill>
                <a:schemeClr val="tx1"/>
              </a:solidFill>
            </a:rPr>
            <a:t>yawo</a:t>
          </a:r>
          <a:r>
            <a:rPr lang="en-GB" sz="3200" b="1" kern="1200" dirty="0" smtClean="0">
              <a:solidFill>
                <a:schemeClr val="tx1"/>
              </a:solidFill>
            </a:rPr>
            <a:t>.</a:t>
          </a:r>
          <a:endParaRPr lang="en-US" sz="3200" b="1" kern="1200" dirty="0">
            <a:solidFill>
              <a:schemeClr val="tx1"/>
            </a:solidFill>
          </a:endParaRPr>
        </a:p>
      </dsp:txBody>
      <dsp:txXfrm>
        <a:off x="6108128" y="2711796"/>
        <a:ext cx="2963738" cy="2711796"/>
      </dsp:txXfrm>
    </dsp:sp>
    <dsp:sp modelId="{7FBE2CD9-204D-46C5-87AD-98BF030D5BCD}">
      <dsp:nvSpPr>
        <dsp:cNvPr id="0" name=""/>
        <dsp:cNvSpPr/>
      </dsp:nvSpPr>
      <dsp:spPr>
        <a:xfrm>
          <a:off x="6396262" y="0"/>
          <a:ext cx="2239735" cy="206504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090C-D909-4B00-8AC3-02656034D8FA}">
      <dsp:nvSpPr>
        <dsp:cNvPr id="0" name=""/>
        <dsp:cNvSpPr/>
      </dsp:nvSpPr>
      <dsp:spPr>
        <a:xfrm>
          <a:off x="9163606" y="0"/>
          <a:ext cx="2963738" cy="6779491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chemeClr val="tx1"/>
              </a:solidFill>
            </a:rPr>
            <a:t>Iwowa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angathe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kuchitira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umboni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moyo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umene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sudzafa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konse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ngakhale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zitavuta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chotani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ndiponso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m’nthawi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yamasautso</a:t>
          </a:r>
          <a:r>
            <a:rPr lang="en-US" sz="2800" b="1" kern="1200" dirty="0" smtClean="0">
              <a:solidFill>
                <a:schemeClr val="tx1"/>
              </a:solidFill>
            </a:rPr>
            <a:t>.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9163606" y="2711796"/>
        <a:ext cx="2963738" cy="2711796"/>
      </dsp:txXfrm>
    </dsp:sp>
    <dsp:sp modelId="{1E22FE22-7DF3-436D-B9E3-681CCC89C0A5}">
      <dsp:nvSpPr>
        <dsp:cNvPr id="0" name=""/>
        <dsp:cNvSpPr/>
      </dsp:nvSpPr>
      <dsp:spPr>
        <a:xfrm>
          <a:off x="9508930" y="0"/>
          <a:ext cx="2285903" cy="206504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8A034B-3813-4842-B92A-72A72E30BC21}">
      <dsp:nvSpPr>
        <dsp:cNvPr id="0" name=""/>
        <dsp:cNvSpPr/>
      </dsp:nvSpPr>
      <dsp:spPr>
        <a:xfrm>
          <a:off x="392712" y="5762567"/>
          <a:ext cx="11157157" cy="1016923"/>
        </a:xfrm>
        <a:prstGeom prst="leftRightArrow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65B1F3-AC49-455F-9F71-0470588EB26C}">
      <dsp:nvSpPr>
        <dsp:cNvPr id="0" name=""/>
        <dsp:cNvSpPr/>
      </dsp:nvSpPr>
      <dsp:spPr>
        <a:xfrm rot="10800000">
          <a:off x="422860" y="2485"/>
          <a:ext cx="10052966" cy="120870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003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1. “</a:t>
          </a:r>
          <a:r>
            <a:rPr lang="pt-BR" sz="2400" b="1" kern="1200" dirty="0" smtClean="0"/>
            <a:t>Maso awo adatsekuka nazindikira Yesu” Kodi ndi nthawi ziti pomwe nafenso timamuzindikira Yesu m’moyo wathu?</a:t>
          </a:r>
          <a:endParaRPr lang="en-US" sz="2400" b="1" kern="1200" dirty="0"/>
        </a:p>
      </dsp:txBody>
      <dsp:txXfrm rot="10800000">
        <a:off x="725035" y="2485"/>
        <a:ext cx="9750791" cy="1208700"/>
      </dsp:txXfrm>
    </dsp:sp>
    <dsp:sp modelId="{EA61F478-92EF-4A5B-A217-F30E189FCC7D}">
      <dsp:nvSpPr>
        <dsp:cNvPr id="0" name=""/>
        <dsp:cNvSpPr/>
      </dsp:nvSpPr>
      <dsp:spPr>
        <a:xfrm>
          <a:off x="1562867" y="1580190"/>
          <a:ext cx="1208700" cy="12087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953AB0-6444-4A2B-9697-2AE0B8BC8CBB}">
      <dsp:nvSpPr>
        <dsp:cNvPr id="0" name=""/>
        <dsp:cNvSpPr/>
      </dsp:nvSpPr>
      <dsp:spPr>
        <a:xfrm rot="10800000">
          <a:off x="561833" y="1571318"/>
          <a:ext cx="9775020" cy="120870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003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2. </a:t>
          </a:r>
          <a:r>
            <a:rPr lang="en-US" sz="2400" b="1" kern="1200" dirty="0" err="1" smtClean="0"/>
            <a:t>Ophunzira</a:t>
          </a:r>
          <a:r>
            <a:rPr lang="en-US" sz="2400" b="1" kern="1200" dirty="0" smtClean="0"/>
            <a:t> </a:t>
          </a:r>
          <a:r>
            <a:rPr lang="en-US" sz="2400" b="1" kern="1200" dirty="0" err="1" smtClean="0"/>
            <a:t>aja</a:t>
          </a:r>
          <a:r>
            <a:rPr lang="en-US" sz="2400" b="1" kern="1200" dirty="0" smtClean="0"/>
            <a:t> </a:t>
          </a:r>
          <a:r>
            <a:rPr lang="en-US" sz="2400" b="1" kern="1200" dirty="0" err="1" smtClean="0"/>
            <a:t>mofulumira</a:t>
          </a:r>
          <a:r>
            <a:rPr lang="en-US" sz="2400" b="1" kern="1200" dirty="0" smtClean="0"/>
            <a:t> </a:t>
          </a:r>
          <a:r>
            <a:rPr lang="en-US" sz="2400" b="1" kern="1200" dirty="0" err="1" smtClean="0"/>
            <a:t>adanyamuka</a:t>
          </a:r>
          <a:r>
            <a:rPr lang="en-US" sz="2400" b="1" kern="1200" dirty="0" smtClean="0"/>
            <a:t> </a:t>
          </a:r>
          <a:r>
            <a:rPr lang="en-US" sz="2400" b="1" kern="1200" dirty="0" err="1" smtClean="0"/>
            <a:t>nabwerera</a:t>
          </a:r>
          <a:r>
            <a:rPr lang="en-US" sz="2400" b="1" kern="1200" dirty="0" smtClean="0"/>
            <a:t> ku </a:t>
          </a:r>
          <a:r>
            <a:rPr lang="en-US" sz="2400" b="1" kern="1200" dirty="0" err="1" smtClean="0"/>
            <a:t>Yerusalemu</a:t>
          </a:r>
          <a:r>
            <a:rPr lang="en-US" sz="2400" b="1" kern="1200" dirty="0" smtClean="0"/>
            <a:t>” (cf. </a:t>
          </a:r>
          <a:r>
            <a:rPr lang="en-US" sz="2400" b="1" i="1" kern="1200" dirty="0" smtClean="0"/>
            <a:t>Lk</a:t>
          </a:r>
          <a:r>
            <a:rPr lang="en-US" sz="2400" b="1" kern="1200" dirty="0" smtClean="0"/>
            <a:t> 24:33): </a:t>
          </a:r>
          <a:r>
            <a:rPr lang="en-US" sz="2400" b="1" kern="1200" dirty="0" err="1" smtClean="0"/>
            <a:t>Ndi</a:t>
          </a:r>
          <a:r>
            <a:rPr lang="en-US" sz="2400" b="1" kern="1200" dirty="0" smtClean="0"/>
            <a:t> </a:t>
          </a:r>
          <a:r>
            <a:rPr lang="en-US" sz="2400" b="1" kern="1200" dirty="0" err="1" smtClean="0"/>
            <a:t>chukwa</a:t>
          </a:r>
          <a:r>
            <a:rPr lang="en-US" sz="2400" b="1" kern="1200" dirty="0" smtClean="0"/>
            <a:t> </a:t>
          </a:r>
          <a:r>
            <a:rPr lang="en-US" sz="2400" b="1" kern="1200" dirty="0" err="1" smtClean="0"/>
            <a:t>chiyani</a:t>
          </a:r>
          <a:r>
            <a:rPr lang="en-US" sz="2400" b="1" kern="1200" dirty="0" smtClean="0"/>
            <a:t> </a:t>
          </a:r>
          <a:r>
            <a:rPr lang="en-US" sz="2400" b="1" kern="1200" dirty="0" err="1" smtClean="0"/>
            <a:t>Ophunzira</a:t>
          </a:r>
          <a:r>
            <a:rPr lang="en-US" sz="2400" b="1" kern="1200" dirty="0" smtClean="0"/>
            <a:t> </a:t>
          </a:r>
          <a:r>
            <a:rPr lang="en-US" sz="2400" b="1" kern="1200" dirty="0" err="1" smtClean="0"/>
            <a:t>ananyamuka</a:t>
          </a:r>
          <a:r>
            <a:rPr lang="en-US" sz="2400" b="1" kern="1200" dirty="0" smtClean="0"/>
            <a:t> </a:t>
          </a:r>
          <a:r>
            <a:rPr lang="en-US" sz="2400" b="1" kern="1200" dirty="0" err="1" smtClean="0"/>
            <a:t>mofulumira</a:t>
          </a:r>
          <a:r>
            <a:rPr lang="en-US" sz="2400" b="1" kern="1200" dirty="0" smtClean="0"/>
            <a:t> </a:t>
          </a:r>
          <a:r>
            <a:rPr lang="en-US" sz="2400" b="1" kern="1200" dirty="0" err="1" smtClean="0"/>
            <a:t>kumabwerera</a:t>
          </a:r>
          <a:r>
            <a:rPr lang="en-US" sz="2400" b="1" kern="1200" dirty="0" smtClean="0"/>
            <a:t> ku </a:t>
          </a:r>
          <a:r>
            <a:rPr lang="en-US" sz="2400" b="1" kern="1200" dirty="0" err="1" smtClean="0"/>
            <a:t>Yerusalemu</a:t>
          </a:r>
          <a:r>
            <a:rPr lang="en-US" sz="2400" b="1" kern="1200" dirty="0" smtClean="0"/>
            <a:t>?</a:t>
          </a:r>
          <a:endParaRPr lang="en-US" sz="2400" b="1" kern="1200" dirty="0"/>
        </a:p>
      </dsp:txBody>
      <dsp:txXfrm rot="10800000">
        <a:off x="864008" y="1571318"/>
        <a:ext cx="9472845" cy="1208700"/>
      </dsp:txXfrm>
    </dsp:sp>
    <dsp:sp modelId="{C4140618-60F3-469C-ABC6-51D6F8374904}">
      <dsp:nvSpPr>
        <dsp:cNvPr id="0" name=""/>
        <dsp:cNvSpPr/>
      </dsp:nvSpPr>
      <dsp:spPr>
        <a:xfrm>
          <a:off x="371729" y="1377999"/>
          <a:ext cx="1208700" cy="120870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6D74E8-9BCA-4614-ABEF-9C4EECB7A67B}">
      <dsp:nvSpPr>
        <dsp:cNvPr id="0" name=""/>
        <dsp:cNvSpPr/>
      </dsp:nvSpPr>
      <dsp:spPr>
        <a:xfrm rot="10800000">
          <a:off x="2127705" y="3140152"/>
          <a:ext cx="7247627" cy="120870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003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3.  </a:t>
          </a:r>
          <a:r>
            <a:rPr lang="en-US" sz="2400" b="1" kern="1200" dirty="0" err="1" smtClean="0">
              <a:solidFill>
                <a:schemeClr val="tx1"/>
              </a:solidFill>
            </a:rPr>
            <a:t>Tikhale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atumiki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otani</a:t>
          </a:r>
          <a:r>
            <a:rPr lang="en-US" sz="2400" b="1" kern="1200" dirty="0" smtClean="0">
              <a:solidFill>
                <a:schemeClr val="tx1"/>
              </a:solidFill>
            </a:rPr>
            <a:t> mu </a:t>
          </a:r>
          <a:r>
            <a:rPr lang="en-US" sz="2400" b="1" kern="1200" dirty="0" err="1" smtClean="0">
              <a:solidFill>
                <a:schemeClr val="tx1"/>
              </a:solidFill>
            </a:rPr>
            <a:t>Mpingo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kuti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tikwaniritse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ntchito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yathu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mwa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chimwemwe</a:t>
          </a:r>
          <a:r>
            <a:rPr lang="en-US" sz="2400" b="1" kern="1200" dirty="0" smtClean="0">
              <a:solidFill>
                <a:schemeClr val="tx1"/>
              </a:solidFill>
            </a:rPr>
            <a:t>?  </a:t>
          </a:r>
          <a:endParaRPr lang="en-US" sz="2400" b="1" kern="1200" dirty="0">
            <a:solidFill>
              <a:schemeClr val="tx1"/>
            </a:solidFill>
          </a:endParaRPr>
        </a:p>
      </dsp:txBody>
      <dsp:txXfrm rot="10800000">
        <a:off x="2429880" y="3140152"/>
        <a:ext cx="6945452" cy="1208700"/>
      </dsp:txXfrm>
    </dsp:sp>
    <dsp:sp modelId="{E344F347-982D-43F5-B59E-9B688C0CE8B7}">
      <dsp:nvSpPr>
        <dsp:cNvPr id="0" name=""/>
        <dsp:cNvSpPr/>
      </dsp:nvSpPr>
      <dsp:spPr>
        <a:xfrm>
          <a:off x="1523355" y="3140152"/>
          <a:ext cx="1208700" cy="120870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BC17C1-9DE9-4566-926B-329C89F2B0B0}">
      <dsp:nvSpPr>
        <dsp:cNvPr id="0" name=""/>
        <dsp:cNvSpPr/>
      </dsp:nvSpPr>
      <dsp:spPr>
        <a:xfrm>
          <a:off x="2674" y="0"/>
          <a:ext cx="2803080" cy="64540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Chithunzi cha “mapazi oyenda” chikutikumbutsa za kufunikira kwa utumiki wathu. </a:t>
          </a:r>
          <a:endParaRPr lang="en-US" sz="2200" kern="1200"/>
        </a:p>
      </dsp:txBody>
      <dsp:txXfrm>
        <a:off x="2674" y="2581626"/>
        <a:ext cx="2803080" cy="2581626"/>
      </dsp:txXfrm>
    </dsp:sp>
    <dsp:sp modelId="{72E94BB0-4D33-4164-8D56-D6C7596FDF42}">
      <dsp:nvSpPr>
        <dsp:cNvPr id="0" name=""/>
        <dsp:cNvSpPr/>
      </dsp:nvSpPr>
      <dsp:spPr>
        <a:xfrm>
          <a:off x="329612" y="387243"/>
          <a:ext cx="2149203" cy="214920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D375F3-9452-44E2-90D1-08AA64B76DEF}">
      <dsp:nvSpPr>
        <dsp:cNvPr id="0" name=""/>
        <dsp:cNvSpPr/>
      </dsp:nvSpPr>
      <dsp:spPr>
        <a:xfrm>
          <a:off x="2889847" y="0"/>
          <a:ext cx="2803080" cy="64540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Utumiki woperekedwa ku Mpingo ndi Ambuye Yesu kuti tikalalikire kwa munthu aliyense mpaka kumalekezero kwa dziko lapansi. </a:t>
          </a:r>
          <a:endParaRPr lang="en-US" sz="2200" kern="1200"/>
        </a:p>
      </dsp:txBody>
      <dsp:txXfrm>
        <a:off x="2889847" y="2581626"/>
        <a:ext cx="2803080" cy="2581626"/>
      </dsp:txXfrm>
    </dsp:sp>
    <dsp:sp modelId="{E3F827D6-4214-4C85-AC6E-83E5278FA979}">
      <dsp:nvSpPr>
        <dsp:cNvPr id="0" name=""/>
        <dsp:cNvSpPr/>
      </dsp:nvSpPr>
      <dsp:spPr>
        <a:xfrm>
          <a:off x="2940816" y="387243"/>
          <a:ext cx="2701141" cy="214920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B86B4E-816C-42D1-9E74-D9A69AE8AA91}">
      <dsp:nvSpPr>
        <dsp:cNvPr id="0" name=""/>
        <dsp:cNvSpPr/>
      </dsp:nvSpPr>
      <dsp:spPr>
        <a:xfrm>
          <a:off x="5777020" y="0"/>
          <a:ext cx="2803080" cy="64540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Masiku ano, kuposa kale, mtundu wa anthu wavulala ndi kusowa kwa chilungamo, kugawikana ndi nkhondo.</a:t>
          </a:r>
          <a:endParaRPr lang="en-US" sz="2200" kern="1200"/>
        </a:p>
      </dsp:txBody>
      <dsp:txXfrm>
        <a:off x="5777020" y="2581626"/>
        <a:ext cx="2803080" cy="2581626"/>
      </dsp:txXfrm>
    </dsp:sp>
    <dsp:sp modelId="{703E0C20-C6BB-4B72-A9F4-10B393BE1649}">
      <dsp:nvSpPr>
        <dsp:cNvPr id="0" name=""/>
        <dsp:cNvSpPr/>
      </dsp:nvSpPr>
      <dsp:spPr>
        <a:xfrm>
          <a:off x="6103958" y="387243"/>
          <a:ext cx="2149203" cy="214920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498760-56AB-4D49-AE9C-136CAC9A6088}">
      <dsp:nvSpPr>
        <dsp:cNvPr id="0" name=""/>
        <dsp:cNvSpPr/>
      </dsp:nvSpPr>
      <dsp:spPr>
        <a:xfrm>
          <a:off x="8664193" y="0"/>
          <a:ext cx="2803080" cy="64540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Mtundu wa anthu ukusowa kumva Mthenga Wabwino wamtendere ndi chipulumutso mwa Khristu. </a:t>
          </a:r>
          <a:endParaRPr lang="en-US" sz="2200" kern="1200"/>
        </a:p>
      </dsp:txBody>
      <dsp:txXfrm>
        <a:off x="8664193" y="2581626"/>
        <a:ext cx="2803080" cy="2581626"/>
      </dsp:txXfrm>
    </dsp:sp>
    <dsp:sp modelId="{1DABBA59-5C07-408B-A8B4-24789DB8FA78}">
      <dsp:nvSpPr>
        <dsp:cNvPr id="0" name=""/>
        <dsp:cNvSpPr/>
      </dsp:nvSpPr>
      <dsp:spPr>
        <a:xfrm>
          <a:off x="8991131" y="387243"/>
          <a:ext cx="2149203" cy="2149203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3D83D-1C29-4F58-A08E-B4AD379F16ED}">
      <dsp:nvSpPr>
        <dsp:cNvPr id="0" name=""/>
        <dsp:cNvSpPr/>
      </dsp:nvSpPr>
      <dsp:spPr>
        <a:xfrm>
          <a:off x="458797" y="5163252"/>
          <a:ext cx="10552352" cy="96810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C92D2-3EF0-4D06-92D0-4F5826AAB53A}">
      <dsp:nvSpPr>
        <dsp:cNvPr id="0" name=""/>
        <dsp:cNvSpPr/>
      </dsp:nvSpPr>
      <dsp:spPr>
        <a:xfrm>
          <a:off x="785077" y="0"/>
          <a:ext cx="9749455" cy="645406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487014-7228-4BFF-8D73-A671861CC086}">
      <dsp:nvSpPr>
        <dsp:cNvPr id="0" name=""/>
        <dsp:cNvSpPr/>
      </dsp:nvSpPr>
      <dsp:spPr>
        <a:xfrm>
          <a:off x="270257" y="1936219"/>
          <a:ext cx="2998931" cy="2581626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Apapa</a:t>
          </a:r>
          <a:r>
            <a:rPr lang="en-US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akubwereza</a:t>
          </a:r>
          <a:r>
            <a:rPr lang="en-US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kuti</a:t>
          </a:r>
          <a:r>
            <a:rPr lang="en-US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, “</a:t>
          </a:r>
          <a:r>
            <a:rPr lang="en-US" sz="2400" b="1" kern="120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aliyense</a:t>
          </a:r>
          <a:r>
            <a:rPr lang="en-US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ali</a:t>
          </a:r>
          <a:r>
            <a:rPr lang="en-US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ndi</a:t>
          </a:r>
          <a:r>
            <a:rPr lang="en-US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ufulu</a:t>
          </a:r>
          <a:r>
            <a:rPr lang="en-US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wolandira</a:t>
          </a:r>
          <a:r>
            <a:rPr lang="en-US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 Mthenga </a:t>
          </a:r>
          <a:r>
            <a:rPr lang="en-US" sz="2400" b="1" kern="120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Wabwino</a:t>
          </a:r>
          <a:r>
            <a:rPr lang="en-US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. </a:t>
          </a:r>
          <a:endParaRPr lang="en-US" sz="24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sp:txBody>
      <dsp:txXfrm>
        <a:off x="396282" y="2062244"/>
        <a:ext cx="2746881" cy="2329576"/>
      </dsp:txXfrm>
    </dsp:sp>
    <dsp:sp modelId="{E45252FA-1732-45B3-9E8F-21B2A37F2C94}">
      <dsp:nvSpPr>
        <dsp:cNvPr id="0" name=""/>
        <dsp:cNvSpPr/>
      </dsp:nvSpPr>
      <dsp:spPr>
        <a:xfrm>
          <a:off x="3659548" y="1325574"/>
          <a:ext cx="3575686" cy="3802916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rgbClr val="002060"/>
              </a:solidFill>
            </a:rPr>
            <a:t>Choncho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akhristu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ali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ndi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ntchito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ndiponso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udindo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wolalikira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mau</a:t>
          </a:r>
          <a:r>
            <a:rPr lang="en-US" sz="2400" b="1" kern="1200" dirty="0" smtClean="0">
              <a:solidFill>
                <a:srgbClr val="002060"/>
              </a:solidFill>
            </a:rPr>
            <a:t> a </a:t>
          </a:r>
          <a:r>
            <a:rPr lang="en-US" sz="2400" b="1" kern="1200" dirty="0" err="1" smtClean="0">
              <a:solidFill>
                <a:srgbClr val="002060"/>
              </a:solidFill>
            </a:rPr>
            <a:t>Mulungu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mosapatula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aliyense</a:t>
          </a:r>
          <a:r>
            <a:rPr lang="en-US" sz="2400" b="1" kern="1200" dirty="0" smtClean="0">
              <a:solidFill>
                <a:srgbClr val="002060"/>
              </a:solidFill>
            </a:rPr>
            <a:t>, </a:t>
          </a:r>
          <a:r>
            <a:rPr lang="en-US" sz="2400" b="1" kern="1200" dirty="0" err="1" smtClean="0">
              <a:solidFill>
                <a:srgbClr val="002060"/>
              </a:solidFill>
            </a:rPr>
            <a:t>wosati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mokakamiza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koma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mogawana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chimwemwe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ndi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moyo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watsopano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ndiposo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wogawana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zabwino</a:t>
          </a:r>
          <a:r>
            <a:rPr lang="en-US" sz="2400" b="1" kern="1200" dirty="0" smtClean="0">
              <a:solidFill>
                <a:srgbClr val="002060"/>
              </a:solidFill>
            </a:rPr>
            <a:t>”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2060"/>
              </a:solidFill>
            </a:rPr>
            <a:t>(</a:t>
          </a:r>
          <a:r>
            <a:rPr lang="en-US" sz="1600" b="1" kern="1200" dirty="0" err="1" smtClean="0">
              <a:solidFill>
                <a:srgbClr val="002060"/>
              </a:solidFill>
            </a:rPr>
            <a:t>Evangelii</a:t>
          </a:r>
          <a:r>
            <a:rPr lang="en-US" sz="1600" b="1" kern="1200" dirty="0" smtClean="0">
              <a:solidFill>
                <a:srgbClr val="002060"/>
              </a:solidFill>
            </a:rPr>
            <a:t> </a:t>
          </a:r>
          <a:r>
            <a:rPr lang="en-US" sz="1600" b="1" kern="1200" dirty="0" err="1" smtClean="0">
              <a:solidFill>
                <a:srgbClr val="002060"/>
              </a:solidFill>
            </a:rPr>
            <a:t>Gaudium</a:t>
          </a:r>
          <a:r>
            <a:rPr lang="en-US" sz="1600" b="1" kern="1200" dirty="0" smtClean="0">
              <a:solidFill>
                <a:srgbClr val="002060"/>
              </a:solidFill>
            </a:rPr>
            <a:t>, 14). </a:t>
          </a:r>
          <a:endParaRPr lang="en-US" sz="1600" b="1" kern="1200" dirty="0">
            <a:solidFill>
              <a:srgbClr val="002060"/>
            </a:solidFill>
          </a:endParaRPr>
        </a:p>
      </dsp:txBody>
      <dsp:txXfrm>
        <a:off x="3834099" y="1500125"/>
        <a:ext cx="3226584" cy="3453814"/>
      </dsp:txXfrm>
    </dsp:sp>
    <dsp:sp modelId="{B35321EB-28BE-4EB8-9566-D6DD136314F1}">
      <dsp:nvSpPr>
        <dsp:cNvPr id="0" name=""/>
        <dsp:cNvSpPr/>
      </dsp:nvSpPr>
      <dsp:spPr>
        <a:xfrm>
          <a:off x="7625593" y="1400725"/>
          <a:ext cx="3574096" cy="3652614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rgbClr val="002060"/>
              </a:solidFill>
            </a:rPr>
            <a:t>Kutumikira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ndiye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cholinga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chathu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chachikulu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mpingo</a:t>
          </a:r>
          <a:r>
            <a:rPr lang="en-US" sz="2400" b="1" kern="1200" dirty="0" smtClean="0">
              <a:solidFill>
                <a:srgbClr val="002060"/>
              </a:solidFill>
            </a:rPr>
            <a:t>, </a:t>
          </a:r>
          <a:r>
            <a:rPr lang="en-US" sz="2400" b="1" kern="1200" dirty="0" err="1" smtClean="0">
              <a:solidFill>
                <a:srgbClr val="002060"/>
              </a:solidFill>
            </a:rPr>
            <a:t>choncho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aliyense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payekhapayekha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komanso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ngati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gulu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akuyenera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kutumikira</a:t>
          </a:r>
          <a:r>
            <a:rPr lang="en-US" sz="2400" b="1" kern="1200" dirty="0" smtClean="0">
              <a:solidFill>
                <a:srgbClr val="002060"/>
              </a:solidFill>
            </a:rPr>
            <a:t>, </a:t>
          </a:r>
          <a:r>
            <a:rPr lang="en-US" sz="2400" b="1" kern="1200" dirty="0" err="1" smtClean="0">
              <a:solidFill>
                <a:srgbClr val="002060"/>
              </a:solidFill>
            </a:rPr>
            <a:t>chifukwa</a:t>
          </a:r>
          <a:r>
            <a:rPr lang="en-US" sz="2400" b="1" kern="1200" dirty="0" smtClean="0">
              <a:solidFill>
                <a:srgbClr val="002060"/>
              </a:solidFill>
            </a:rPr>
            <a:t> “</a:t>
          </a:r>
          <a:r>
            <a:rPr lang="en-US" sz="2400" b="1" kern="1200" dirty="0" err="1" smtClean="0">
              <a:solidFill>
                <a:srgbClr val="002060"/>
              </a:solidFill>
            </a:rPr>
            <a:t>Utumiki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wofikira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ena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ndiye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chinthu</a:t>
          </a:r>
          <a:r>
            <a:rPr lang="en-US" sz="2400" b="1" kern="1200" dirty="0" smtClean="0">
              <a:solidFill>
                <a:srgbClr val="002060"/>
              </a:solidFill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</a:rPr>
            <a:t>chachikulu</a:t>
          </a:r>
          <a:r>
            <a:rPr lang="en-US" sz="2400" b="1" kern="1200" dirty="0" smtClean="0">
              <a:solidFill>
                <a:srgbClr val="002060"/>
              </a:solidFill>
            </a:rPr>
            <a:t> mu </a:t>
          </a:r>
          <a:r>
            <a:rPr lang="en-US" sz="2400" b="1" kern="1200" dirty="0" err="1" smtClean="0">
              <a:solidFill>
                <a:srgbClr val="002060"/>
              </a:solidFill>
            </a:rPr>
            <a:t>Mpingo</a:t>
          </a:r>
          <a:r>
            <a:rPr lang="en-US" sz="2400" b="1" kern="1200" dirty="0" smtClean="0">
              <a:solidFill>
                <a:srgbClr val="002060"/>
              </a:solidFill>
            </a:rPr>
            <a:t>”.</a:t>
          </a:r>
          <a:endParaRPr lang="en-US" sz="2400" b="1" kern="1200" dirty="0">
            <a:solidFill>
              <a:srgbClr val="002060"/>
            </a:solidFill>
          </a:endParaRPr>
        </a:p>
      </dsp:txBody>
      <dsp:txXfrm>
        <a:off x="7800066" y="1575198"/>
        <a:ext cx="3225150" cy="3303668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D4281-B5F1-42D1-A02D-9EA4E650CFD1}">
      <dsp:nvSpPr>
        <dsp:cNvPr id="0" name=""/>
        <dsp:cNvSpPr/>
      </dsp:nvSpPr>
      <dsp:spPr>
        <a:xfrm>
          <a:off x="822959" y="0"/>
          <a:ext cx="9326880" cy="452596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57EE5-BEC5-4F9A-A1AE-B4F39C47C853}">
      <dsp:nvSpPr>
        <dsp:cNvPr id="0" name=""/>
        <dsp:cNvSpPr/>
      </dsp:nvSpPr>
      <dsp:spPr>
        <a:xfrm>
          <a:off x="5491" y="1357788"/>
          <a:ext cx="2641401" cy="18103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Chithunzi cha “mapazi ayende” chikutikumbutsa chani pa moyo wathu wa chikhristu? </a:t>
          </a:r>
          <a:endParaRPr lang="en-US" sz="1700" kern="1200"/>
        </a:p>
      </dsp:txBody>
      <dsp:txXfrm>
        <a:off x="93867" y="1446164"/>
        <a:ext cx="2464649" cy="1633633"/>
      </dsp:txXfrm>
    </dsp:sp>
    <dsp:sp modelId="{804DD334-DE68-4619-A0EC-17CF60C456AF}">
      <dsp:nvSpPr>
        <dsp:cNvPr id="0" name=""/>
        <dsp:cNvSpPr/>
      </dsp:nvSpPr>
      <dsp:spPr>
        <a:xfrm>
          <a:off x="2778963" y="1357788"/>
          <a:ext cx="2641401" cy="1810385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Nkofunikira bwanji kwa ife kuti tinyamuke ndi kukafikira ena ngati atumiki a yesu khristu?</a:t>
          </a:r>
          <a:endParaRPr lang="en-US" sz="1700" kern="1200"/>
        </a:p>
      </dsp:txBody>
      <dsp:txXfrm>
        <a:off x="2867339" y="1446164"/>
        <a:ext cx="2464649" cy="1633633"/>
      </dsp:txXfrm>
    </dsp:sp>
    <dsp:sp modelId="{0262B135-F45F-4B96-8956-96857DC2F7E5}">
      <dsp:nvSpPr>
        <dsp:cNvPr id="0" name=""/>
        <dsp:cNvSpPr/>
      </dsp:nvSpPr>
      <dsp:spPr>
        <a:xfrm>
          <a:off x="5552435" y="1357788"/>
          <a:ext cx="2641401" cy="1810385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Ndi chifukwa chiyani lero dziko lapansi likufunika kwambiri kulandira uthenga wabwino wa chipulumutso ndi wa mtendere?</a:t>
          </a:r>
          <a:endParaRPr lang="en-US" sz="1700" kern="1200"/>
        </a:p>
      </dsp:txBody>
      <dsp:txXfrm>
        <a:off x="5640811" y="1446164"/>
        <a:ext cx="2464649" cy="1633633"/>
      </dsp:txXfrm>
    </dsp:sp>
    <dsp:sp modelId="{82D87513-C3E0-436B-B8EC-98528AC8B518}">
      <dsp:nvSpPr>
        <dsp:cNvPr id="0" name=""/>
        <dsp:cNvSpPr/>
      </dsp:nvSpPr>
      <dsp:spPr>
        <a:xfrm>
          <a:off x="8325906" y="1357788"/>
          <a:ext cx="2641401" cy="1810385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Ndani amene akuyenera kugwira ntchito imeneyi yofalitsa uthenga wabwino mpaka ku malekezero a dziko la pansi?</a:t>
          </a:r>
          <a:endParaRPr lang="en-US" sz="1700" kern="1200"/>
        </a:p>
      </dsp:txBody>
      <dsp:txXfrm>
        <a:off x="8414282" y="1446164"/>
        <a:ext cx="2464649" cy="1633633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87F3BB-7963-40B2-8F23-0B6A99DC92D3}">
      <dsp:nvSpPr>
        <dsp:cNvPr id="0" name=""/>
        <dsp:cNvSpPr/>
      </dsp:nvSpPr>
      <dsp:spPr>
        <a:xfrm>
          <a:off x="0" y="0"/>
          <a:ext cx="2752437" cy="63758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 err="1" smtClean="0"/>
            <a:t>Apapa</a:t>
          </a:r>
          <a:r>
            <a:rPr lang="en-GB" sz="3600" kern="1200" dirty="0" smtClean="0"/>
            <a:t> </a:t>
          </a:r>
          <a:r>
            <a:rPr lang="en-GB" sz="3600" kern="1200" dirty="0" err="1" smtClean="0"/>
            <a:t>popitiliza</a:t>
          </a:r>
          <a:r>
            <a:rPr lang="en-GB" sz="3600" kern="1200" dirty="0" smtClean="0"/>
            <a:t> </a:t>
          </a:r>
          <a:r>
            <a:rPr lang="en-GB" sz="3600" kern="1200" dirty="0" err="1" smtClean="0"/>
            <a:t>uthenga</a:t>
          </a:r>
          <a:r>
            <a:rPr lang="en-GB" sz="3600" kern="1200" dirty="0" smtClean="0"/>
            <a:t> </a:t>
          </a:r>
          <a:r>
            <a:rPr lang="en-GB" sz="3600" kern="1200" dirty="0" err="1" smtClean="0"/>
            <a:t>wao</a:t>
          </a:r>
          <a:r>
            <a:rPr lang="en-GB" sz="3600" kern="1200" dirty="0" smtClean="0"/>
            <a:t> </a:t>
          </a:r>
          <a:r>
            <a:rPr lang="en-GB" sz="3600" kern="1200" dirty="0" err="1" smtClean="0"/>
            <a:t>akuti</a:t>
          </a:r>
          <a:r>
            <a:rPr lang="en-GB" sz="3600" kern="1200" dirty="0" smtClean="0"/>
            <a:t>:</a:t>
          </a:r>
          <a:endParaRPr lang="en-US" sz="3600" kern="1200" dirty="0"/>
        </a:p>
      </dsp:txBody>
      <dsp:txXfrm>
        <a:off x="0" y="2550347"/>
        <a:ext cx="2752437" cy="2550347"/>
      </dsp:txXfrm>
    </dsp:sp>
    <dsp:sp modelId="{61CAF242-4815-4E9C-A6BD-B348D5AD04E5}">
      <dsp:nvSpPr>
        <dsp:cNvPr id="0" name=""/>
        <dsp:cNvSpPr/>
      </dsp:nvSpPr>
      <dsp:spPr>
        <a:xfrm flipV="1">
          <a:off x="887111" y="1244174"/>
          <a:ext cx="979309" cy="39991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6A2B9C-9F9D-42EF-B32F-19C99296F4E7}">
      <dsp:nvSpPr>
        <dsp:cNvPr id="0" name=""/>
        <dsp:cNvSpPr/>
      </dsp:nvSpPr>
      <dsp:spPr>
        <a:xfrm>
          <a:off x="2835558" y="1035616"/>
          <a:ext cx="2837653" cy="49950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Monga</a:t>
          </a:r>
          <a:r>
            <a:rPr lang="en-US" sz="2000" kern="1200" dirty="0" smtClean="0"/>
            <a:t> Paulo </a:t>
          </a:r>
          <a:r>
            <a:rPr lang="en-US" sz="2000" kern="1200" dirty="0" err="1" smtClean="0"/>
            <a:t>Woyera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akutsimikizira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chikondi</a:t>
          </a:r>
          <a:r>
            <a:rPr lang="en-US" sz="2000" kern="1200" dirty="0" smtClean="0"/>
            <a:t> cha </a:t>
          </a:r>
          <a:r>
            <a:rPr lang="en-US" sz="2000" kern="1200" dirty="0" err="1" smtClean="0"/>
            <a:t>Khristu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ndicho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chimatiwongolera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mokakamiza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popeza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kuti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tikudziwa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mosakayika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konse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kuti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munthu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mmodzi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adafera</a:t>
          </a:r>
          <a:r>
            <a:rPr lang="en-US" sz="2000" kern="1200" dirty="0" smtClean="0"/>
            <a:t> anthu </a:t>
          </a:r>
          <a:r>
            <a:rPr lang="en-US" sz="2000" kern="1200" dirty="0" err="1" smtClean="0"/>
            <a:t>onse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ndiye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kuti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pamenepo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onse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adafa</a:t>
          </a:r>
          <a:r>
            <a:rPr lang="en-US" sz="2000" kern="1200" dirty="0" smtClean="0"/>
            <a:t>.</a:t>
          </a:r>
          <a:endParaRPr lang="en-US" sz="2000" kern="1200" dirty="0"/>
        </a:p>
      </dsp:txBody>
      <dsp:txXfrm>
        <a:off x="2835558" y="3033635"/>
        <a:ext cx="2837653" cy="1998018"/>
      </dsp:txXfrm>
    </dsp:sp>
    <dsp:sp modelId="{ECC73A6A-E508-4604-A164-E4F63162869E}">
      <dsp:nvSpPr>
        <dsp:cNvPr id="0" name=""/>
        <dsp:cNvSpPr/>
      </dsp:nvSpPr>
      <dsp:spPr>
        <a:xfrm>
          <a:off x="417614" y="52230"/>
          <a:ext cx="2123164" cy="212316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D3DAFC-4631-4EAC-908A-2ABDB285561E}">
      <dsp:nvSpPr>
        <dsp:cNvPr id="0" name=""/>
        <dsp:cNvSpPr/>
      </dsp:nvSpPr>
      <dsp:spPr>
        <a:xfrm>
          <a:off x="5755784" y="576410"/>
          <a:ext cx="2660671" cy="5607321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Chikondi</a:t>
          </a:r>
          <a:r>
            <a:rPr lang="en-US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chimenechi</a:t>
          </a:r>
          <a:r>
            <a:rPr lang="en-US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chili </a:t>
          </a:r>
          <a:r>
            <a:rPr lang="en-US" sz="20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m’magawo</a:t>
          </a:r>
          <a:r>
            <a:rPr lang="en-US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awiri</a:t>
          </a:r>
          <a:r>
            <a:rPr lang="en-US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n-US" sz="20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chikondi</a:t>
          </a:r>
          <a:r>
            <a:rPr lang="en-US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cha </a:t>
          </a:r>
          <a:r>
            <a:rPr lang="en-US" sz="20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Khristu</a:t>
          </a:r>
          <a:r>
            <a:rPr lang="en-US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kwa</a:t>
          </a:r>
          <a:r>
            <a:rPr lang="en-US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ife</a:t>
          </a:r>
          <a:r>
            <a:rPr lang="en-US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chimene</a:t>
          </a:r>
          <a:r>
            <a:rPr lang="en-US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chimatiitana</a:t>
          </a:r>
          <a:r>
            <a:rPr lang="en-US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chimatilimbikitsa</a:t>
          </a:r>
          <a:r>
            <a:rPr lang="en-US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US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kuutsa</a:t>
          </a:r>
          <a:r>
            <a:rPr lang="en-US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mwa</a:t>
          </a:r>
          <a:r>
            <a:rPr lang="en-US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ife</a:t>
          </a:r>
          <a:r>
            <a:rPr lang="en-US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chikondi</a:t>
          </a:r>
          <a:r>
            <a:rPr lang="en-US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chokonda</a:t>
          </a:r>
          <a:r>
            <a:rPr lang="en-US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Iye</a:t>
          </a:r>
          <a:r>
            <a:rPr lang="en-US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endParaRPr lang="en-US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55784" y="2819339"/>
        <a:ext cx="2660671" cy="2242928"/>
      </dsp:txXfrm>
    </dsp:sp>
    <dsp:sp modelId="{700705EA-7FC0-4C89-9139-22B180ED4528}">
      <dsp:nvSpPr>
        <dsp:cNvPr id="0" name=""/>
        <dsp:cNvSpPr/>
      </dsp:nvSpPr>
      <dsp:spPr>
        <a:xfrm>
          <a:off x="1113733" y="1443424"/>
          <a:ext cx="870730" cy="33499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2B3D98-17BD-4519-99AB-98B106EE7468}">
      <dsp:nvSpPr>
        <dsp:cNvPr id="0" name=""/>
        <dsp:cNvSpPr/>
      </dsp:nvSpPr>
      <dsp:spPr>
        <a:xfrm>
          <a:off x="8489120" y="0"/>
          <a:ext cx="2763144" cy="63758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Ndipo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kwa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mamembala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ake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onse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amapatsidwa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udindo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wolalikira</a:t>
          </a:r>
          <a:r>
            <a:rPr lang="en-US" sz="2000" kern="1200" dirty="0" smtClean="0"/>
            <a:t> Mthenga </a:t>
          </a:r>
          <a:r>
            <a:rPr lang="en-US" sz="2000" kern="1200" dirty="0" err="1" smtClean="0"/>
            <a:t>Wabwino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wa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Khristu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ndi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chikhulupiriro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chakuti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Iye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adafera</a:t>
          </a:r>
          <a:r>
            <a:rPr lang="en-US" sz="2000" kern="1200" dirty="0" smtClean="0"/>
            <a:t> anthu </a:t>
          </a:r>
          <a:r>
            <a:rPr lang="en-US" sz="2000" kern="1200" dirty="0" err="1" smtClean="0"/>
            <a:t>onse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pofuna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kuti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amene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ali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moyo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asakhale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moyo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chifukwa</a:t>
          </a:r>
          <a:r>
            <a:rPr lang="en-US" sz="2000" kern="1200" dirty="0" smtClean="0"/>
            <a:t> cha </a:t>
          </a:r>
          <a:r>
            <a:rPr lang="en-US" sz="2000" kern="1200" dirty="0" err="1" smtClean="0"/>
            <a:t>iwo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eni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koma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chifukwa</a:t>
          </a:r>
          <a:r>
            <a:rPr lang="en-US" sz="2000" kern="1200" dirty="0" smtClean="0"/>
            <a:t> cha </a:t>
          </a:r>
          <a:r>
            <a:rPr lang="en-US" sz="2000" kern="1200" dirty="0" err="1" smtClean="0"/>
            <a:t>Iye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amene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adawafera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ndipo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adauka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kwa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akufa</a:t>
          </a:r>
          <a:r>
            <a:rPr lang="en-US" sz="2000" kern="1200" dirty="0" smtClean="0"/>
            <a:t>” (v.15). </a:t>
          </a:r>
          <a:endParaRPr lang="en-US" sz="2000" kern="1200" dirty="0"/>
        </a:p>
      </dsp:txBody>
      <dsp:txXfrm>
        <a:off x="8489120" y="2550347"/>
        <a:ext cx="2763144" cy="2550347"/>
      </dsp:txXfrm>
    </dsp:sp>
    <dsp:sp modelId="{7CE41D45-1A71-4675-8E01-D9C2CC6E0231}">
      <dsp:nvSpPr>
        <dsp:cNvPr id="0" name=""/>
        <dsp:cNvSpPr/>
      </dsp:nvSpPr>
      <dsp:spPr>
        <a:xfrm>
          <a:off x="62665" y="29363"/>
          <a:ext cx="2682363" cy="212316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EE26C4-36B2-40BA-B4CF-F7F24FF09F4F}">
      <dsp:nvSpPr>
        <dsp:cNvPr id="0" name=""/>
        <dsp:cNvSpPr/>
      </dsp:nvSpPr>
      <dsp:spPr>
        <a:xfrm>
          <a:off x="2607245" y="306838"/>
          <a:ext cx="6298983" cy="95638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6AC4CE-E55F-41E1-9854-416766C47EC0}">
      <dsp:nvSpPr>
        <dsp:cNvPr id="0" name=""/>
        <dsp:cNvSpPr/>
      </dsp:nvSpPr>
      <dsp:spPr>
        <a:xfrm>
          <a:off x="3585158" y="3077"/>
          <a:ext cx="4033302" cy="20312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Ife tonse tingathe kuchitapo kanthu pa utumiki umenewu: pakuchita mapemphero ndi kugwira ntchito zosiyanasiyana, pakuchita zopereka, pakupereka masautso athu ndiponso pakuchitira umboni. </a:t>
          </a:r>
          <a:endParaRPr lang="en-US" sz="2000" kern="1200"/>
        </a:p>
      </dsp:txBody>
      <dsp:txXfrm>
        <a:off x="3684317" y="102236"/>
        <a:ext cx="3834984" cy="1832969"/>
      </dsp:txXfrm>
    </dsp:sp>
    <dsp:sp modelId="{EA1E00ED-822D-41B4-8425-95ED98EDD0FB}">
      <dsp:nvSpPr>
        <dsp:cNvPr id="0" name=""/>
        <dsp:cNvSpPr/>
      </dsp:nvSpPr>
      <dsp:spPr>
        <a:xfrm>
          <a:off x="3585158" y="2135929"/>
          <a:ext cx="4033302" cy="20312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Bungwe la Utumiki wa Apapa (Pontifical Mission Societies-(PMS) ndi njira yokhayo yopititsira patsogolo mgwirizano wa atumiki mokhudzana ndi moyo wauzimu ndiponso zosowa za anthu. </a:t>
          </a:r>
          <a:endParaRPr lang="en-US" sz="2000" kern="1200"/>
        </a:p>
      </dsp:txBody>
      <dsp:txXfrm>
        <a:off x="3684317" y="2235088"/>
        <a:ext cx="3834984" cy="1832969"/>
      </dsp:txXfrm>
    </dsp:sp>
    <dsp:sp modelId="{1E409E37-2D30-4623-96CB-A69CEEC54846}">
      <dsp:nvSpPr>
        <dsp:cNvPr id="0" name=""/>
        <dsp:cNvSpPr/>
      </dsp:nvSpPr>
      <dsp:spPr>
        <a:xfrm>
          <a:off x="3585158" y="4268781"/>
          <a:ext cx="4033302" cy="20312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Chifukwa cha chimenechi, ndalama zosonkhetsedwa pasiku la Chibalalitso cha Mpingo zimapita ku thumba la bungwe la PMS kuti zithandizire pa kufalitsa chikhulupiriro.</a:t>
          </a:r>
          <a:endParaRPr lang="en-US" sz="2000" kern="1200"/>
        </a:p>
      </dsp:txBody>
      <dsp:txXfrm>
        <a:off x="3684317" y="4367940"/>
        <a:ext cx="3834984" cy="1832969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A6846-74D8-44AD-804A-2A711C83C4F9}">
      <dsp:nvSpPr>
        <dsp:cNvPr id="0" name=""/>
        <dsp:cNvSpPr/>
      </dsp:nvSpPr>
      <dsp:spPr>
        <a:xfrm>
          <a:off x="0" y="0"/>
          <a:ext cx="4525962" cy="452596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BC500-5C23-4ED1-A270-1C973B8098B9}">
      <dsp:nvSpPr>
        <dsp:cNvPr id="0" name=""/>
        <dsp:cNvSpPr/>
      </dsp:nvSpPr>
      <dsp:spPr>
        <a:xfrm>
          <a:off x="2262981" y="0"/>
          <a:ext cx="8709818" cy="45259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1. </a:t>
          </a:r>
          <a:r>
            <a:rPr lang="en-US" sz="2700" kern="1200" dirty="0" err="1" smtClean="0"/>
            <a:t>Tifotokoze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njira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ziwiri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zoonetsera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chikondi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monga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akufotokozera</a:t>
          </a:r>
          <a:r>
            <a:rPr lang="en-US" sz="2700" kern="1200" dirty="0" smtClean="0"/>
            <a:t> Paulo </a:t>
          </a:r>
          <a:r>
            <a:rPr lang="en-US" sz="2700" kern="1200" dirty="0" err="1" smtClean="0"/>
            <a:t>Woyera</a:t>
          </a:r>
          <a:r>
            <a:rPr lang="en-US" sz="2700" kern="1200" dirty="0" smtClean="0"/>
            <a:t> (</a:t>
          </a:r>
          <a:r>
            <a:rPr lang="en-US" sz="2700" i="1" kern="1200" dirty="0" smtClean="0"/>
            <a:t>2 </a:t>
          </a:r>
          <a:r>
            <a:rPr lang="en-US" sz="2700" i="1" kern="1200" dirty="0" err="1" smtClean="0"/>
            <a:t>Cor</a:t>
          </a:r>
          <a:r>
            <a:rPr lang="en-US" sz="2700" kern="1200" dirty="0" smtClean="0"/>
            <a:t> 5:14).</a:t>
          </a:r>
          <a:endParaRPr lang="en-US" sz="2700" kern="1200" dirty="0"/>
        </a:p>
      </dsp:txBody>
      <dsp:txXfrm>
        <a:off x="2262981" y="0"/>
        <a:ext cx="8709818" cy="1357791"/>
      </dsp:txXfrm>
    </dsp:sp>
    <dsp:sp modelId="{8BA28CCF-3CD1-4776-9972-F7F46E4B4B76}">
      <dsp:nvSpPr>
        <dsp:cNvPr id="0" name=""/>
        <dsp:cNvSpPr/>
      </dsp:nvSpPr>
      <dsp:spPr>
        <a:xfrm>
          <a:off x="792044" y="1357791"/>
          <a:ext cx="2941873" cy="294187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B96CD-4D0F-4A89-9B27-080A7A285EA0}">
      <dsp:nvSpPr>
        <dsp:cNvPr id="0" name=""/>
        <dsp:cNvSpPr/>
      </dsp:nvSpPr>
      <dsp:spPr>
        <a:xfrm>
          <a:off x="2262981" y="1357791"/>
          <a:ext cx="8709818" cy="29418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smtClean="0"/>
            <a:t>2. Monga akufotokozerera Paulo Woyera ndi chifukwa chani ife akhristu tikuyenera ktengera utumiki ofalitsa uthenga wabwino kwa anthu onse?</a:t>
          </a:r>
          <a:endParaRPr lang="en-US" sz="2700" kern="1200"/>
        </a:p>
      </dsp:txBody>
      <dsp:txXfrm>
        <a:off x="2262981" y="1357791"/>
        <a:ext cx="8709818" cy="1357787"/>
      </dsp:txXfrm>
    </dsp:sp>
    <dsp:sp modelId="{6D158F12-E48B-4CE7-99D8-04FE9F5AC3B7}">
      <dsp:nvSpPr>
        <dsp:cNvPr id="0" name=""/>
        <dsp:cNvSpPr/>
      </dsp:nvSpPr>
      <dsp:spPr>
        <a:xfrm>
          <a:off x="1584087" y="2715579"/>
          <a:ext cx="1357787" cy="135778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1895A5-1A5C-449D-A7C0-84CB0970767B}">
      <dsp:nvSpPr>
        <dsp:cNvPr id="0" name=""/>
        <dsp:cNvSpPr/>
      </dsp:nvSpPr>
      <dsp:spPr>
        <a:xfrm>
          <a:off x="2262981" y="2715579"/>
          <a:ext cx="8709818" cy="13577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smtClean="0"/>
            <a:t>3. Kodi ife akhristu tinga uthandize bwanji mpingo mu utumiki wake potengera malangizo a Paulo Woyera?</a:t>
          </a:r>
          <a:endParaRPr lang="en-US" sz="2700" kern="1200"/>
        </a:p>
      </dsp:txBody>
      <dsp:txXfrm>
        <a:off x="2262981" y="2715579"/>
        <a:ext cx="8709818" cy="13577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3812F8-889D-4770-AF39-515E0212D6BE}">
      <dsp:nvSpPr>
        <dsp:cNvPr id="0" name=""/>
        <dsp:cNvSpPr/>
      </dsp:nvSpPr>
      <dsp:spPr>
        <a:xfrm>
          <a:off x="850924" y="0"/>
          <a:ext cx="9643811" cy="6578354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20B833C-E42A-46F4-808B-603DC7B774A3}">
      <dsp:nvSpPr>
        <dsp:cNvPr id="0" name=""/>
        <dsp:cNvSpPr/>
      </dsp:nvSpPr>
      <dsp:spPr>
        <a:xfrm>
          <a:off x="992745" y="1373086"/>
          <a:ext cx="9360170" cy="3832180"/>
        </a:xfrm>
        <a:prstGeom prst="round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just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err="1" smtClean="0"/>
            <a:t>Posinkhasinkha</a:t>
          </a:r>
          <a:r>
            <a:rPr lang="en-US" sz="4400" b="1" kern="1200" dirty="0" smtClean="0"/>
            <a:t> </a:t>
          </a:r>
          <a:r>
            <a:rPr lang="en-US" sz="4400" b="1" kern="1200" dirty="0" err="1" smtClean="0"/>
            <a:t>za</a:t>
          </a:r>
          <a:r>
            <a:rPr lang="en-US" sz="4400" b="1" kern="1200" dirty="0" smtClean="0"/>
            <a:t> </a:t>
          </a:r>
          <a:r>
            <a:rPr lang="en-US" sz="4400" b="1" kern="1200" dirty="0" err="1" smtClean="0"/>
            <a:t>zithunzi</a:t>
          </a:r>
          <a:r>
            <a:rPr lang="en-US" sz="4400" b="1" kern="1200" dirty="0" smtClean="0"/>
            <a:t> </a:t>
          </a:r>
          <a:r>
            <a:rPr lang="en-US" sz="4400" b="1" kern="1200" dirty="0" err="1" smtClean="0"/>
            <a:t>zitatuzi</a:t>
          </a:r>
          <a:r>
            <a:rPr lang="en-US" sz="4400" b="1" kern="1200" dirty="0" smtClean="0"/>
            <a:t>, </a:t>
          </a:r>
          <a:r>
            <a:rPr lang="en-US" sz="4400" b="1" kern="1200" dirty="0" err="1" smtClean="0"/>
            <a:t>zoonetsa</a:t>
          </a:r>
          <a:r>
            <a:rPr lang="en-US" sz="4400" b="1" kern="1200" dirty="0" smtClean="0"/>
            <a:t> </a:t>
          </a:r>
          <a:r>
            <a:rPr lang="en-US" sz="4400" b="1" kern="1200" dirty="0" err="1" smtClean="0"/>
            <a:t>ulendo</a:t>
          </a:r>
          <a:r>
            <a:rPr lang="en-US" sz="4400" b="1" kern="1200" dirty="0" smtClean="0"/>
            <a:t> wa </a:t>
          </a:r>
          <a:r>
            <a:rPr lang="en-US" sz="4400" b="1" kern="1200" dirty="0" err="1" smtClean="0"/>
            <a:t>ophunzira</a:t>
          </a:r>
          <a:r>
            <a:rPr lang="en-US" sz="4400" b="1" kern="1200" dirty="0" smtClean="0"/>
            <a:t> </a:t>
          </a:r>
          <a:r>
            <a:rPr lang="en-US" sz="4400" b="1" kern="1200" dirty="0" err="1" smtClean="0"/>
            <a:t>ifenso</a:t>
          </a:r>
          <a:r>
            <a:rPr lang="en-US" sz="4400" b="1" kern="1200" dirty="0" smtClean="0"/>
            <a:t> </a:t>
          </a:r>
          <a:r>
            <a:rPr lang="en-US" sz="4400" b="1" kern="1200" dirty="0" err="1" smtClean="0"/>
            <a:t>tingathe</a:t>
          </a:r>
          <a:r>
            <a:rPr lang="en-US" sz="4400" b="1" kern="1200" dirty="0" smtClean="0"/>
            <a:t> </a:t>
          </a:r>
          <a:r>
            <a:rPr lang="en-US" sz="4400" b="1" kern="1200" dirty="0" err="1" smtClean="0"/>
            <a:t>kukhalanso</a:t>
          </a:r>
          <a:r>
            <a:rPr lang="en-US" sz="4400" b="1" kern="1200" dirty="0" smtClean="0"/>
            <a:t> ndi </a:t>
          </a:r>
          <a:r>
            <a:rPr lang="en-US" sz="4400" b="1" kern="1200" dirty="0" err="1" smtClean="0"/>
            <a:t>luntha</a:t>
          </a:r>
          <a:r>
            <a:rPr lang="en-US" sz="4400" b="1" kern="1200" dirty="0" smtClean="0"/>
            <a:t> ndi </a:t>
          </a:r>
          <a:r>
            <a:rPr lang="en-US" sz="4400" b="1" kern="1200" dirty="0" err="1" smtClean="0"/>
            <a:t>mtima</a:t>
          </a:r>
          <a:r>
            <a:rPr lang="en-US" sz="4400" b="1" kern="1200" dirty="0" smtClean="0"/>
            <a:t> </a:t>
          </a:r>
          <a:r>
            <a:rPr lang="en-US" sz="4400" b="1" kern="1200" dirty="0" err="1" smtClean="0"/>
            <a:t>watsopano</a:t>
          </a:r>
          <a:r>
            <a:rPr lang="en-US" sz="4400" b="1" kern="1200" dirty="0" smtClean="0"/>
            <a:t> </a:t>
          </a:r>
          <a:r>
            <a:rPr lang="en-US" sz="4400" b="1" kern="1200" dirty="0" err="1" smtClean="0"/>
            <a:t>woti</a:t>
          </a:r>
          <a:r>
            <a:rPr lang="en-US" sz="4400" b="1" kern="1200" dirty="0" smtClean="0"/>
            <a:t> </a:t>
          </a:r>
          <a:r>
            <a:rPr lang="en-US" sz="4400" b="1" kern="1200" dirty="0" err="1" smtClean="0"/>
            <a:t>tilalikire</a:t>
          </a:r>
          <a:r>
            <a:rPr lang="en-US" sz="4400" b="1" kern="1200" dirty="0" smtClean="0"/>
            <a:t> </a:t>
          </a:r>
          <a:r>
            <a:rPr lang="en-US" sz="4400" b="1" kern="1200" dirty="0" err="1" smtClean="0"/>
            <a:t>mau</a:t>
          </a:r>
          <a:r>
            <a:rPr lang="en-US" sz="4400" b="1" kern="1200" dirty="0" smtClean="0"/>
            <a:t> a </a:t>
          </a:r>
          <a:r>
            <a:rPr lang="en-US" sz="4400" b="1" kern="1200" dirty="0" err="1" smtClean="0"/>
            <a:t>Mulungu</a:t>
          </a:r>
          <a:r>
            <a:rPr lang="en-US" sz="4400" b="1" kern="1200" dirty="0" smtClean="0"/>
            <a:t> </a:t>
          </a:r>
          <a:r>
            <a:rPr lang="en-US" sz="4400" b="1" kern="1200" dirty="0" err="1" smtClean="0"/>
            <a:t>m’masiku</a:t>
          </a:r>
          <a:r>
            <a:rPr lang="en-US" sz="4400" b="1" kern="1200" dirty="0" smtClean="0"/>
            <a:t> </a:t>
          </a:r>
          <a:r>
            <a:rPr lang="en-US" sz="4400" b="1" kern="1200" dirty="0" err="1" smtClean="0"/>
            <a:t>amakono</a:t>
          </a:r>
          <a:r>
            <a:rPr lang="en-US" sz="4400" b="1" kern="1200" dirty="0" smtClean="0"/>
            <a:t> </a:t>
          </a:r>
          <a:r>
            <a:rPr lang="en-US" sz="4400" b="1" kern="1200" dirty="0" err="1" smtClean="0"/>
            <a:t>ano</a:t>
          </a:r>
          <a:r>
            <a:rPr lang="en-US" sz="4400" b="1" kern="1200" dirty="0" smtClean="0"/>
            <a:t>.</a:t>
          </a:r>
          <a:endParaRPr lang="en-US" sz="4400" b="1" kern="1200" dirty="0"/>
        </a:p>
      </dsp:txBody>
      <dsp:txXfrm>
        <a:off x="1179817" y="1560158"/>
        <a:ext cx="8986026" cy="3458036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1310B-402F-4082-A6A5-3528BBB322AC}">
      <dsp:nvSpPr>
        <dsp:cNvPr id="0" name=""/>
        <dsp:cNvSpPr/>
      </dsp:nvSpPr>
      <dsp:spPr>
        <a:xfrm>
          <a:off x="3081682" y="1613"/>
          <a:ext cx="5343467" cy="275914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Motero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utumiki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Mpingo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utanthauza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kuti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pakhale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mgwirizano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wamphamvu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pakati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mamembala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ake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kwa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anthu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osiyanasiyana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endParaRPr lang="en-US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64215" y="405680"/>
        <a:ext cx="3778401" cy="1951009"/>
      </dsp:txXfrm>
    </dsp:sp>
    <dsp:sp modelId="{423BBE29-F90F-4C96-AF78-7C2CDCA6374D}">
      <dsp:nvSpPr>
        <dsp:cNvPr id="0" name=""/>
        <dsp:cNvSpPr/>
      </dsp:nvSpPr>
      <dsp:spPr>
        <a:xfrm rot="3099258">
          <a:off x="6809242" y="2675358"/>
          <a:ext cx="672490" cy="9312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kern="1200"/>
        </a:p>
      </dsp:txBody>
      <dsp:txXfrm>
        <a:off x="6847533" y="2782487"/>
        <a:ext cx="470743" cy="558726"/>
      </dsp:txXfrm>
    </dsp:sp>
    <dsp:sp modelId="{ECF50FB5-9B03-4FC8-B66E-378E6123ED9D}">
      <dsp:nvSpPr>
        <dsp:cNvPr id="0" name=""/>
        <dsp:cNvSpPr/>
      </dsp:nvSpPr>
      <dsp:spPr>
        <a:xfrm>
          <a:off x="6069047" y="3536673"/>
          <a:ext cx="4961546" cy="2759143"/>
        </a:xfrm>
        <a:prstGeom prst="ellips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Ichi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ndiye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cholinga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chachikulu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ulendo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sinodi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imene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Mpingo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ukuchita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motsogozedwa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mau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awa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kugwirizana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kutengapo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mbali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ndiponso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kutumikira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-US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795649" y="3940740"/>
        <a:ext cx="3508342" cy="1951009"/>
      </dsp:txXfrm>
    </dsp:sp>
    <dsp:sp modelId="{3648712A-1CD0-4249-8893-4934EED9E12C}">
      <dsp:nvSpPr>
        <dsp:cNvPr id="0" name=""/>
        <dsp:cNvSpPr/>
      </dsp:nvSpPr>
      <dsp:spPr>
        <a:xfrm rot="10768283">
          <a:off x="5567105" y="4476522"/>
          <a:ext cx="354956" cy="9312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kern="1200"/>
        </a:p>
      </dsp:txBody>
      <dsp:txXfrm rot="10800000">
        <a:off x="5673590" y="4662273"/>
        <a:ext cx="248469" cy="558726"/>
      </dsp:txXfrm>
    </dsp:sp>
    <dsp:sp modelId="{4AEAECD6-0718-4740-B50F-B98269D451DB}">
      <dsp:nvSpPr>
        <dsp:cNvPr id="0" name=""/>
        <dsp:cNvSpPr/>
      </dsp:nvSpPr>
      <dsp:spPr>
        <a:xfrm>
          <a:off x="488992" y="3588390"/>
          <a:ext cx="4911026" cy="2759143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chemeClr val="tx1"/>
              </a:solidFill>
            </a:rPr>
            <a:t>Ulendo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uemnewu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sukutanthauza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kuti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Mpingo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ukubwerera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m’mbuyo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kapena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ukufuna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kudziwa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zofuna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ndi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zolinga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za</a:t>
          </a:r>
          <a:r>
            <a:rPr lang="en-US" sz="2400" b="1" kern="1200" dirty="0" smtClean="0">
              <a:solidFill>
                <a:schemeClr val="tx1"/>
              </a:solidFill>
            </a:rPr>
            <a:t> anthu.</a:t>
          </a:r>
          <a:r>
            <a:rPr lang="en-US" sz="2200" kern="1200" dirty="0" smtClean="0"/>
            <a:t> </a:t>
          </a:r>
          <a:endParaRPr lang="en-US" sz="2200" kern="1200" dirty="0"/>
        </a:p>
      </dsp:txBody>
      <dsp:txXfrm>
        <a:off x="1208195" y="3992457"/>
        <a:ext cx="3472620" cy="1951009"/>
      </dsp:txXfrm>
    </dsp:sp>
    <dsp:sp modelId="{6F78AD10-B199-4831-BCF7-2DD957C71A15}">
      <dsp:nvSpPr>
        <dsp:cNvPr id="0" name=""/>
        <dsp:cNvSpPr/>
      </dsp:nvSpPr>
      <dsp:spPr>
        <a:xfrm rot="18483932">
          <a:off x="3978577" y="2732749"/>
          <a:ext cx="703518" cy="9312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kern="1200"/>
        </a:p>
      </dsp:txBody>
      <dsp:txXfrm>
        <a:off x="4019040" y="3002073"/>
        <a:ext cx="492463" cy="558726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545476-8D7D-4FB5-8D25-1B533E54E1AF}">
      <dsp:nvSpPr>
        <dsp:cNvPr id="0" name=""/>
        <dsp:cNvSpPr/>
      </dsp:nvSpPr>
      <dsp:spPr>
        <a:xfrm>
          <a:off x="2705956" y="1613"/>
          <a:ext cx="6144943" cy="275914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M’malo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mwake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ndondomeko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kunyamuka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monga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adachitira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ophunzira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ku Emmaus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aja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amene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ankamvetsera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kwa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Ambuye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endParaRPr lang="en-US" sz="2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05862" y="405680"/>
        <a:ext cx="4345131" cy="1951009"/>
      </dsp:txXfrm>
    </dsp:sp>
    <dsp:sp modelId="{DE0AA660-DB80-4849-AEED-0324D9473ADB}">
      <dsp:nvSpPr>
        <dsp:cNvPr id="0" name=""/>
        <dsp:cNvSpPr/>
      </dsp:nvSpPr>
      <dsp:spPr>
        <a:xfrm rot="2799841">
          <a:off x="7051864" y="2575214"/>
          <a:ext cx="584988" cy="9312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7079393" y="2697633"/>
        <a:ext cx="409492" cy="558726"/>
      </dsp:txXfrm>
    </dsp:sp>
    <dsp:sp modelId="{9D9F9133-7AA8-4B63-A037-F25D422D35B2}">
      <dsp:nvSpPr>
        <dsp:cNvPr id="0" name=""/>
        <dsp:cNvSpPr/>
      </dsp:nvSpPr>
      <dsp:spPr>
        <a:xfrm>
          <a:off x="6270213" y="3311201"/>
          <a:ext cx="5261879" cy="2759143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Chifukwa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Iye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nthawi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zonse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amabwera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pakati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pathu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kuti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atifotkozere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tathauzo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Malembo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Oyera</a:t>
          </a:r>
          <a:endParaRPr lang="en-US" sz="2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040797" y="3715268"/>
        <a:ext cx="3720711" cy="1951009"/>
      </dsp:txXfrm>
    </dsp:sp>
    <dsp:sp modelId="{BB62032B-7658-4258-943F-C1AC0EE806D8}">
      <dsp:nvSpPr>
        <dsp:cNvPr id="0" name=""/>
        <dsp:cNvSpPr/>
      </dsp:nvSpPr>
      <dsp:spPr>
        <a:xfrm rot="10678437">
          <a:off x="5717455" y="4330808"/>
          <a:ext cx="394992" cy="9312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5835916" y="4514955"/>
        <a:ext cx="276494" cy="558726"/>
      </dsp:txXfrm>
    </dsp:sp>
    <dsp:sp modelId="{B87F0D8C-B8E1-4A1E-8156-0535DCBF9E09}">
      <dsp:nvSpPr>
        <dsp:cNvPr id="0" name=""/>
        <dsp:cNvSpPr/>
      </dsp:nvSpPr>
      <dsp:spPr>
        <a:xfrm>
          <a:off x="226108" y="3524142"/>
          <a:ext cx="5311406" cy="2759143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Amanyema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buledi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chifukwa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cha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ife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pofuna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kuti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mphamvu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Mzimu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Woyera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tipitirize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utumiki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wake pa dziko </a:t>
          </a:r>
          <a:r>
            <a:rPr lang="en-US" sz="25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lapansi</a:t>
          </a:r>
          <a:r>
            <a:rPr lang="en-US" sz="2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-US" sz="2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03945" y="3928209"/>
        <a:ext cx="3755732" cy="1951009"/>
      </dsp:txXfrm>
    </dsp:sp>
    <dsp:sp modelId="{DED41706-6F9A-4530-AE0B-1F961329113F}">
      <dsp:nvSpPr>
        <dsp:cNvPr id="0" name=""/>
        <dsp:cNvSpPr/>
      </dsp:nvSpPr>
      <dsp:spPr>
        <a:xfrm rot="18565851">
          <a:off x="3978537" y="2703991"/>
          <a:ext cx="658518" cy="9312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4014576" y="2966528"/>
        <a:ext cx="460963" cy="558726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895555-B43A-4B57-B74A-DA989A7F5200}">
      <dsp:nvSpPr>
        <dsp:cNvPr id="0" name=""/>
        <dsp:cNvSpPr/>
      </dsp:nvSpPr>
      <dsp:spPr>
        <a:xfrm>
          <a:off x="7716" y="918258"/>
          <a:ext cx="3313819" cy="25997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1. Ndi chifukwa chiyani mgwirizano potumikira mpingo ndi ofunika kwambiri pakati pa atumiki ampingo ndi pa magwo onse a mpingo? (Local and Universal Church)</a:t>
          </a:r>
          <a:endParaRPr lang="en-US" sz="2200" kern="1200"/>
        </a:p>
      </dsp:txBody>
      <dsp:txXfrm>
        <a:off x="83859" y="994401"/>
        <a:ext cx="3161533" cy="2447441"/>
      </dsp:txXfrm>
    </dsp:sp>
    <dsp:sp modelId="{A73623B5-BC81-4169-AE79-B03A3FA5990C}">
      <dsp:nvSpPr>
        <dsp:cNvPr id="0" name=""/>
        <dsp:cNvSpPr/>
      </dsp:nvSpPr>
      <dsp:spPr>
        <a:xfrm>
          <a:off x="4026088" y="918258"/>
          <a:ext cx="3137766" cy="26151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2. Pali mgwirizano otani udindo wa utumiki omwe akhristu ali nawo ndi ulendo wa synod mpingo wathu ukukondwerera zaka ziwirizi?</a:t>
          </a:r>
          <a:endParaRPr lang="en-US" sz="2200" kern="1200"/>
        </a:p>
      </dsp:txBody>
      <dsp:txXfrm>
        <a:off x="4102683" y="994853"/>
        <a:ext cx="2984576" cy="2461967"/>
      </dsp:txXfrm>
    </dsp:sp>
    <dsp:sp modelId="{F2C3929E-ECAC-4D91-8261-68AC7D99A3FD}">
      <dsp:nvSpPr>
        <dsp:cNvPr id="0" name=""/>
        <dsp:cNvSpPr/>
      </dsp:nvSpPr>
      <dsp:spPr>
        <a:xfrm>
          <a:off x="7868406" y="918258"/>
          <a:ext cx="3096676" cy="268944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3. </a:t>
          </a:r>
          <a:r>
            <a:rPr lang="en-US" sz="2200" kern="1200" dirty="0" err="1" smtClean="0"/>
            <a:t>Monga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Ophunzira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awiri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aja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tikuona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kuti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mkofunika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bwanji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kuti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tidzimvetsera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Ambuye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owuka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kwa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akufa</a:t>
          </a:r>
          <a:r>
            <a:rPr lang="en-US" sz="2200" kern="1200" dirty="0" smtClean="0"/>
            <a:t>?</a:t>
          </a:r>
          <a:endParaRPr lang="en-US" sz="2200" kern="1200" dirty="0"/>
        </a:p>
      </dsp:txBody>
      <dsp:txXfrm>
        <a:off x="7947177" y="997029"/>
        <a:ext cx="2939134" cy="2531903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483ED-4348-45C1-AF55-556D1A812923}">
      <dsp:nvSpPr>
        <dsp:cNvPr id="0" name=""/>
        <dsp:cNvSpPr/>
      </dsp:nvSpPr>
      <dsp:spPr>
        <a:xfrm>
          <a:off x="4897" y="0"/>
          <a:ext cx="5610409" cy="63564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Monga ophunzira awiri aja a ku Emmaus adafotokozera anthu ena zomwe zidachitika pa njira paja (cf. Luka 24:35), nafenso tidzayenera kufalitsa mwachimwemwe za Khristu Ambuye, moyo wake, kusauka kwake, imfa ndi kuuka kwake ndiponso zodabwitsa zomwe chikondi chake chakwaniritsa m’miyoyo yathu.</a:t>
          </a:r>
          <a:endParaRPr lang="en-US" sz="2200" kern="1200"/>
        </a:p>
      </dsp:txBody>
      <dsp:txXfrm>
        <a:off x="4897" y="2542564"/>
        <a:ext cx="5610409" cy="2542564"/>
      </dsp:txXfrm>
    </dsp:sp>
    <dsp:sp modelId="{F1D16B85-7AB5-448D-B23A-A754F9B64C5E}">
      <dsp:nvSpPr>
        <dsp:cNvPr id="0" name=""/>
        <dsp:cNvSpPr/>
      </dsp:nvSpPr>
      <dsp:spPr>
        <a:xfrm>
          <a:off x="1751760" y="381384"/>
          <a:ext cx="2116685" cy="211668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8B03E9-3E87-42AA-BD7A-80B74E9ACED2}">
      <dsp:nvSpPr>
        <dsp:cNvPr id="0" name=""/>
        <dsp:cNvSpPr/>
      </dsp:nvSpPr>
      <dsp:spPr>
        <a:xfrm>
          <a:off x="5783619" y="0"/>
          <a:ext cx="5610409" cy="6356412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Motero, tiyeni tinyamuke, mounikiridwa ndi kukumana kwathu ndi Ambuye wouka kwa akufa motsogozedwa ndi Mzimu Woyera. </a:t>
          </a:r>
          <a:endParaRPr lang="en-US" sz="2200" kern="1200"/>
        </a:p>
      </dsp:txBody>
      <dsp:txXfrm>
        <a:off x="5783619" y="2542564"/>
        <a:ext cx="5610409" cy="2542564"/>
      </dsp:txXfrm>
    </dsp:sp>
    <dsp:sp modelId="{EA0EBF44-C801-417F-9158-B619244D7752}">
      <dsp:nvSpPr>
        <dsp:cNvPr id="0" name=""/>
        <dsp:cNvSpPr/>
      </dsp:nvSpPr>
      <dsp:spPr>
        <a:xfrm>
          <a:off x="7530481" y="381384"/>
          <a:ext cx="2116685" cy="211668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3B351-5736-4B33-A0E1-390E1DD72317}">
      <dsp:nvSpPr>
        <dsp:cNvPr id="0" name=""/>
        <dsp:cNvSpPr/>
      </dsp:nvSpPr>
      <dsp:spPr>
        <a:xfrm>
          <a:off x="455957" y="5085129"/>
          <a:ext cx="10487012" cy="953461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03C95F-412D-4531-9178-8A48FEA9D2E2}">
      <dsp:nvSpPr>
        <dsp:cNvPr id="0" name=""/>
        <dsp:cNvSpPr/>
      </dsp:nvSpPr>
      <dsp:spPr>
        <a:xfrm>
          <a:off x="4897" y="0"/>
          <a:ext cx="5610409" cy="63564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Tiyeni tinyamuke ndi mitima yoyaka moto, ndi maso athu otsekuka ndiponso ndi mapazi athu amene akuyenda. </a:t>
          </a:r>
          <a:endParaRPr lang="en-US" sz="2200" kern="1200"/>
        </a:p>
      </dsp:txBody>
      <dsp:txXfrm>
        <a:off x="4897" y="2542564"/>
        <a:ext cx="5610409" cy="2542564"/>
      </dsp:txXfrm>
    </dsp:sp>
    <dsp:sp modelId="{A027855C-6D5D-401D-9825-858CE580E305}">
      <dsp:nvSpPr>
        <dsp:cNvPr id="0" name=""/>
        <dsp:cNvSpPr/>
      </dsp:nvSpPr>
      <dsp:spPr>
        <a:xfrm>
          <a:off x="1751760" y="381384"/>
          <a:ext cx="2116685" cy="211668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0B50C-168A-4D59-8B1E-441E0D2FB3D9}">
      <dsp:nvSpPr>
        <dsp:cNvPr id="0" name=""/>
        <dsp:cNvSpPr/>
      </dsp:nvSpPr>
      <dsp:spPr>
        <a:xfrm>
          <a:off x="5783619" y="0"/>
          <a:ext cx="5610409" cy="6356412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Tiyeni tinyamuke kuti tikayatse moto ndi mau a Mulungu, pofuna kutsekula maso a anzathu kuti azindikire Yesu wokhala mu Ukaristia, ndiponso kuitana wina aliyense kuti tiyende naye limodzi pa njira yamtendere ndi chipulumutso chomwe Mulungu, mwa Yesu Khristu, adapatsa mtundu wonse wa anthu.</a:t>
          </a:r>
          <a:endParaRPr lang="en-US" sz="2200" kern="1200"/>
        </a:p>
      </dsp:txBody>
      <dsp:txXfrm>
        <a:off x="5783619" y="2542564"/>
        <a:ext cx="5610409" cy="2542564"/>
      </dsp:txXfrm>
    </dsp:sp>
    <dsp:sp modelId="{3445702E-8EBB-4AFD-8458-E5E2E73B805D}">
      <dsp:nvSpPr>
        <dsp:cNvPr id="0" name=""/>
        <dsp:cNvSpPr/>
      </dsp:nvSpPr>
      <dsp:spPr>
        <a:xfrm>
          <a:off x="7530481" y="381384"/>
          <a:ext cx="2116685" cy="211668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60C692-A3B4-400F-AE36-223E1C5EDE1C}">
      <dsp:nvSpPr>
        <dsp:cNvPr id="0" name=""/>
        <dsp:cNvSpPr/>
      </dsp:nvSpPr>
      <dsp:spPr>
        <a:xfrm>
          <a:off x="455957" y="5085129"/>
          <a:ext cx="10487012" cy="953461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77599-6264-4A48-8311-EB0E0DA19EE2}">
      <dsp:nvSpPr>
        <dsp:cNvPr id="0" name=""/>
        <dsp:cNvSpPr/>
      </dsp:nvSpPr>
      <dsp:spPr>
        <a:xfrm>
          <a:off x="0" y="0"/>
          <a:ext cx="2586920" cy="363847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tx1"/>
              </a:solidFill>
            </a:rPr>
            <a:t>Ifenso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monga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ophunzira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awiri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aja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anawauza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anzawo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zomwe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zinachitika</a:t>
          </a:r>
          <a:r>
            <a:rPr lang="en-US" sz="2000" b="1" kern="1200" dirty="0" smtClean="0">
              <a:solidFill>
                <a:schemeClr val="tx1"/>
              </a:solidFill>
            </a:rPr>
            <a:t> pa </a:t>
          </a:r>
          <a:r>
            <a:rPr lang="en-US" sz="2000" b="1" kern="1200" dirty="0" err="1" smtClean="0">
              <a:solidFill>
                <a:schemeClr val="tx1"/>
              </a:solidFill>
            </a:rPr>
            <a:t>ulendo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wao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uja</a:t>
          </a:r>
          <a:r>
            <a:rPr lang="en-US" sz="2000" b="1" kern="1200" dirty="0" smtClean="0">
              <a:solidFill>
                <a:schemeClr val="tx1"/>
              </a:solidFill>
            </a:rPr>
            <a:t>, </a:t>
          </a:r>
          <a:r>
            <a:rPr lang="en-US" sz="2000" b="1" kern="1200" dirty="0" err="1" smtClean="0">
              <a:solidFill>
                <a:schemeClr val="tx1"/>
              </a:solidFill>
            </a:rPr>
            <a:t>ife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tingafotokozere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anzathu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mfundo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zotani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zokhudza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Ambuye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Yesu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owuka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kwa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akufa</a:t>
          </a:r>
          <a:r>
            <a:rPr lang="en-US" sz="2000" b="1" kern="1200" dirty="0" smtClean="0">
              <a:solidFill>
                <a:schemeClr val="tx1"/>
              </a:solidFill>
            </a:rPr>
            <a:t>?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75768" y="75768"/>
        <a:ext cx="2435384" cy="3486941"/>
      </dsp:txXfrm>
    </dsp:sp>
    <dsp:sp modelId="{948B86C1-53B3-4D34-8734-48702902F065}">
      <dsp:nvSpPr>
        <dsp:cNvPr id="0" name=""/>
        <dsp:cNvSpPr/>
      </dsp:nvSpPr>
      <dsp:spPr>
        <a:xfrm rot="988053">
          <a:off x="2790240" y="1925062"/>
          <a:ext cx="470822" cy="8124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2793137" y="2067525"/>
        <a:ext cx="329575" cy="487449"/>
      </dsp:txXfrm>
    </dsp:sp>
    <dsp:sp modelId="{E483EF12-F1EC-4B67-9F6F-8B33E2FDDF06}">
      <dsp:nvSpPr>
        <dsp:cNvPr id="0" name=""/>
        <dsp:cNvSpPr/>
      </dsp:nvSpPr>
      <dsp:spPr>
        <a:xfrm>
          <a:off x="3438825" y="952303"/>
          <a:ext cx="2939666" cy="3871157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chemeClr val="tx1"/>
              </a:solidFill>
            </a:rPr>
            <a:t>Kodi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ndi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zinthu</a:t>
          </a:r>
          <a:r>
            <a:rPr lang="en-US" sz="2400" b="1" kern="1200" dirty="0" smtClean="0">
              <a:solidFill>
                <a:schemeClr val="tx1"/>
              </a:solidFill>
            </a:rPr>
            <a:t> ziti </a:t>
          </a:r>
          <a:r>
            <a:rPr lang="en-US" sz="2400" b="1" kern="1200" dirty="0" err="1" smtClean="0">
              <a:solidFill>
                <a:schemeClr val="tx1"/>
              </a:solidFill>
            </a:rPr>
            <a:t>zomwe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zinawakankha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ophunzira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aja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kukhala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ndi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mtima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wa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utumiki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ndi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kubwerera</a:t>
          </a:r>
          <a:r>
            <a:rPr lang="en-US" sz="2400" b="1" kern="1200" dirty="0" smtClean="0">
              <a:solidFill>
                <a:schemeClr val="tx1"/>
              </a:solidFill>
            </a:rPr>
            <a:t> ku </a:t>
          </a:r>
          <a:r>
            <a:rPr lang="en-US" sz="2400" b="1" kern="1200" dirty="0" err="1" smtClean="0">
              <a:solidFill>
                <a:schemeClr val="tx1"/>
              </a:solidFill>
            </a:rPr>
            <a:t>Yerusalemu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kukalalika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uthenga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wa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Yesu</a:t>
          </a:r>
          <a:r>
            <a:rPr lang="en-US" sz="2400" b="1" kern="1200" dirty="0" smtClean="0">
              <a:solidFill>
                <a:schemeClr val="tx1"/>
              </a:solidFill>
            </a:rPr>
            <a:t>?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3524925" y="1038403"/>
        <a:ext cx="2767466" cy="3698957"/>
      </dsp:txXfrm>
    </dsp:sp>
    <dsp:sp modelId="{8BC3A514-6C47-420A-9FAA-7EC10561C105}">
      <dsp:nvSpPr>
        <dsp:cNvPr id="0" name=""/>
        <dsp:cNvSpPr/>
      </dsp:nvSpPr>
      <dsp:spPr>
        <a:xfrm rot="560702">
          <a:off x="6815559" y="2873864"/>
          <a:ext cx="952627" cy="8124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6817176" y="3016559"/>
        <a:ext cx="708903" cy="487449"/>
      </dsp:txXfrm>
    </dsp:sp>
    <dsp:sp modelId="{0BE33746-684D-4FE3-8658-CF141D063A4F}">
      <dsp:nvSpPr>
        <dsp:cNvPr id="0" name=""/>
        <dsp:cNvSpPr/>
      </dsp:nvSpPr>
      <dsp:spPr>
        <a:xfrm>
          <a:off x="8152046" y="2563456"/>
          <a:ext cx="3275868" cy="2255426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chemeClr val="tx1"/>
              </a:solidFill>
            </a:rPr>
            <a:t>Potsiliza</a:t>
          </a:r>
          <a:r>
            <a:rPr lang="en-US" sz="2800" b="1" kern="1200" dirty="0" smtClean="0">
              <a:solidFill>
                <a:schemeClr val="tx1"/>
              </a:solidFill>
            </a:rPr>
            <a:t> mu </a:t>
          </a:r>
          <a:r>
            <a:rPr lang="en-US" sz="2800" b="1" kern="1200" dirty="0" err="1" smtClean="0">
              <a:solidFill>
                <a:schemeClr val="tx1"/>
              </a:solidFill>
            </a:rPr>
            <a:t>uthenga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wa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Apapa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kodi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tikuyitanidwa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ifeyo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kuti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titani</a:t>
          </a:r>
          <a:r>
            <a:rPr lang="en-US" sz="2800" b="1" kern="1200" dirty="0" smtClean="0">
              <a:solidFill>
                <a:schemeClr val="tx1"/>
              </a:solidFill>
            </a:rPr>
            <a:t>?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8218105" y="2629515"/>
        <a:ext cx="3143750" cy="21233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D06A25-07C6-4FE1-A4C7-FA1042A7BEDE}">
      <dsp:nvSpPr>
        <dsp:cNvPr id="0" name=""/>
        <dsp:cNvSpPr/>
      </dsp:nvSpPr>
      <dsp:spPr>
        <a:xfrm rot="5400000">
          <a:off x="-1090099" y="2555393"/>
          <a:ext cx="5111700" cy="2931501"/>
        </a:xfrm>
        <a:prstGeom prst="chevron">
          <a:avLst/>
        </a:prstGeom>
        <a:solidFill>
          <a:srgbClr val="FFFF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err="1" smtClean="0">
              <a:solidFill>
                <a:schemeClr val="tx1"/>
              </a:solidFill>
            </a:rPr>
            <a:t>Zokambilana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kuchokera</a:t>
          </a:r>
          <a:r>
            <a:rPr lang="en-US" sz="2900" b="1" kern="1200" dirty="0" smtClean="0">
              <a:solidFill>
                <a:schemeClr val="tx1"/>
              </a:solidFill>
            </a:rPr>
            <a:t> mu </a:t>
          </a:r>
          <a:r>
            <a:rPr lang="en-US" sz="2900" b="1" kern="1200" dirty="0" err="1" smtClean="0">
              <a:solidFill>
                <a:schemeClr val="tx1"/>
              </a:solidFill>
            </a:rPr>
            <a:t>mau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oyambilirawa</a:t>
          </a:r>
          <a:r>
            <a:rPr lang="en-US" sz="2900" b="1" kern="1200" dirty="0" smtClean="0">
              <a:solidFill>
                <a:schemeClr val="tx1"/>
              </a:solidFill>
            </a:rPr>
            <a:t> (Luke </a:t>
          </a:r>
          <a:r>
            <a:rPr lang="en-US" sz="2900" kern="1200" dirty="0" smtClean="0">
              <a:solidFill>
                <a:schemeClr val="tx1"/>
              </a:solidFill>
            </a:rPr>
            <a:t>24:13-35)</a:t>
          </a:r>
          <a:r>
            <a:rPr lang="en-US" sz="2900" b="1" kern="1200" dirty="0" smtClean="0"/>
            <a:t> </a:t>
          </a:r>
          <a:endParaRPr lang="en-US" sz="2900" kern="1200" dirty="0"/>
        </a:p>
      </dsp:txBody>
      <dsp:txXfrm rot="-5400000">
        <a:off x="1" y="2931045"/>
        <a:ext cx="2931501" cy="2180199"/>
      </dsp:txXfrm>
    </dsp:sp>
    <dsp:sp modelId="{9F454622-1DB2-4E5C-8024-AE47A449F7B0}">
      <dsp:nvSpPr>
        <dsp:cNvPr id="0" name=""/>
        <dsp:cNvSpPr/>
      </dsp:nvSpPr>
      <dsp:spPr>
        <a:xfrm rot="5400000">
          <a:off x="4239527" y="-1308026"/>
          <a:ext cx="6563166" cy="9179218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/>
            <a:t>Kodi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chinawapangitsa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ophunzira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aja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kuchoka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ku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Yerusalemu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kupita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ku</a:t>
          </a:r>
          <a:r>
            <a:rPr lang="en-US" sz="2400" kern="1200" dirty="0" smtClean="0"/>
            <a:t> Emmaus ndi </a:t>
          </a:r>
          <a:r>
            <a:rPr lang="en-US" sz="2400" kern="1200" dirty="0" err="1" smtClean="0"/>
            <a:t>chani</a:t>
          </a:r>
          <a:r>
            <a:rPr lang="en-US" sz="2400" kern="1200" dirty="0" smtClean="0"/>
            <a:t>?</a:t>
          </a:r>
          <a:endParaRPr lang="en-US" sz="2400" kern="1200" dirty="0"/>
        </a:p>
        <a:p>
          <a:pPr marL="228600" lvl="1" indent="-228600" algn="l" defTabSz="10668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i="1" kern="1200" dirty="0" smtClean="0"/>
            <a:t>Mitima </a:t>
          </a:r>
          <a:r>
            <a:rPr lang="en-US" sz="2400" b="1" i="1" kern="1200" dirty="0" err="1" smtClean="0"/>
            <a:t>yawo</a:t>
          </a:r>
          <a:r>
            <a:rPr lang="en-US" sz="2400" b="1" i="1" kern="1200" dirty="0" smtClean="0"/>
            <a:t> </a:t>
          </a:r>
          <a:r>
            <a:rPr lang="en-US" sz="2400" b="1" i="1" kern="1200" dirty="0" err="1" smtClean="0"/>
            <a:t>inayaka</a:t>
          </a:r>
          <a:r>
            <a:rPr lang="en-US" sz="2400" b="1" i="1" kern="1200" dirty="0" smtClean="0"/>
            <a:t> ndi moto: </a:t>
          </a:r>
          <a:r>
            <a:rPr lang="en-US" sz="2400" i="1" kern="1200" dirty="0" err="1" smtClean="0"/>
            <a:t>Kodi</a:t>
          </a:r>
          <a:r>
            <a:rPr lang="en-US" sz="2400" i="1" kern="1200" dirty="0" smtClean="0"/>
            <a:t> </a:t>
          </a:r>
          <a:r>
            <a:rPr lang="en-US" sz="2400" i="1" kern="1200" dirty="0" err="1" smtClean="0"/>
            <a:t>chinapangitsa</a:t>
          </a:r>
          <a:r>
            <a:rPr lang="en-US" sz="2400" i="1" kern="1200" dirty="0" smtClean="0"/>
            <a:t> </a:t>
          </a:r>
          <a:r>
            <a:rPr lang="en-US" sz="2400" i="1" kern="1200" dirty="0" err="1" smtClean="0"/>
            <a:t>mitima</a:t>
          </a:r>
          <a:r>
            <a:rPr lang="en-US" sz="2400" i="1" kern="1200" dirty="0" smtClean="0"/>
            <a:t> </a:t>
          </a:r>
          <a:r>
            <a:rPr lang="en-US" sz="2400" i="1" kern="1200" dirty="0" err="1" smtClean="0"/>
            <a:t>yawo</a:t>
          </a:r>
          <a:r>
            <a:rPr lang="en-US" sz="2400" i="1" kern="1200" dirty="0" smtClean="0"/>
            <a:t> </a:t>
          </a:r>
          <a:r>
            <a:rPr lang="en-US" sz="2400" i="1" kern="1200" dirty="0" err="1" smtClean="0"/>
            <a:t>kuyaka</a:t>
          </a:r>
          <a:r>
            <a:rPr lang="en-US" sz="2400" i="1" kern="1200" dirty="0" smtClean="0"/>
            <a:t> </a:t>
          </a:r>
          <a:r>
            <a:rPr lang="en-US" sz="2400" i="1" kern="1200" dirty="0" err="1" smtClean="0"/>
            <a:t>mkati</a:t>
          </a:r>
          <a:r>
            <a:rPr lang="en-US" sz="2400" i="1" kern="1200" dirty="0" smtClean="0"/>
            <a:t> </a:t>
          </a:r>
          <a:r>
            <a:rPr lang="en-US" sz="2400" i="1" kern="1200" dirty="0" err="1" smtClean="0"/>
            <a:t>mwao</a:t>
          </a:r>
          <a:r>
            <a:rPr lang="en-US" sz="2400" i="1" kern="1200" dirty="0" smtClean="0"/>
            <a:t>?</a:t>
          </a:r>
          <a:endParaRPr lang="en-US" sz="2400" kern="1200" dirty="0"/>
        </a:p>
        <a:p>
          <a:pPr marL="228600" lvl="1" indent="-228600" algn="l" defTabSz="10668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i="1" kern="1200" dirty="0" err="1" smtClean="0"/>
            <a:t>Maso</a:t>
          </a:r>
          <a:r>
            <a:rPr lang="en-US" sz="2400" b="1" i="1" kern="1200" dirty="0" smtClean="0"/>
            <a:t> </a:t>
          </a:r>
          <a:r>
            <a:rPr lang="en-US" sz="2400" b="1" i="1" kern="1200" dirty="0" err="1" smtClean="0"/>
            <a:t>awo</a:t>
          </a:r>
          <a:r>
            <a:rPr lang="en-US" sz="2400" b="1" i="1" kern="1200" dirty="0" smtClean="0"/>
            <a:t> </a:t>
          </a:r>
          <a:r>
            <a:rPr lang="en-US" sz="2400" b="1" i="1" kern="1200" dirty="0" err="1" smtClean="0"/>
            <a:t>anatsekuka</a:t>
          </a:r>
          <a:r>
            <a:rPr lang="en-US" sz="2400" b="1" i="1" kern="1200" dirty="0" smtClean="0"/>
            <a:t>: </a:t>
          </a:r>
          <a:r>
            <a:rPr lang="en-US" sz="2400" i="1" kern="1200" dirty="0" err="1" smtClean="0"/>
            <a:t>Mukuganiza</a:t>
          </a:r>
          <a:r>
            <a:rPr lang="en-US" sz="2400" i="1" kern="1200" dirty="0" smtClean="0"/>
            <a:t> </a:t>
          </a:r>
          <a:r>
            <a:rPr lang="en-US" sz="2400" i="1" kern="1200" dirty="0" err="1" smtClean="0"/>
            <a:t>kuti</a:t>
          </a:r>
          <a:r>
            <a:rPr lang="en-US" sz="2400" i="1" kern="1200" dirty="0" smtClean="0"/>
            <a:t> </a:t>
          </a:r>
          <a:r>
            <a:rPr lang="en-US" sz="2400" i="1" kern="1200" dirty="0" err="1" smtClean="0"/>
            <a:t>chinatseka</a:t>
          </a:r>
          <a:r>
            <a:rPr lang="en-US" sz="2400" i="1" kern="1200" dirty="0" smtClean="0"/>
            <a:t> </a:t>
          </a:r>
          <a:r>
            <a:rPr lang="en-US" sz="2400" i="1" kern="1200" dirty="0" err="1" smtClean="0"/>
            <a:t>maso</a:t>
          </a:r>
          <a:r>
            <a:rPr lang="en-US" sz="2400" i="1" kern="1200" dirty="0" smtClean="0"/>
            <a:t> </a:t>
          </a:r>
          <a:r>
            <a:rPr lang="en-US" sz="2400" i="1" kern="1200" dirty="0" err="1" smtClean="0"/>
            <a:t>awo</a:t>
          </a:r>
          <a:r>
            <a:rPr lang="en-US" sz="2400" i="1" kern="1200" dirty="0" smtClean="0"/>
            <a:t> ndi </a:t>
          </a:r>
          <a:r>
            <a:rPr lang="en-US" sz="2400" i="1" kern="1200" dirty="0" err="1" smtClean="0"/>
            <a:t>chani</a:t>
          </a:r>
          <a:r>
            <a:rPr lang="en-US" sz="2400" i="1" kern="1200" dirty="0" smtClean="0"/>
            <a:t>? Nanga </a:t>
          </a:r>
          <a:r>
            <a:rPr lang="en-US" sz="2400" i="1" kern="1200" dirty="0" err="1" smtClean="0"/>
            <a:t>chapangitsa</a:t>
          </a:r>
          <a:r>
            <a:rPr lang="en-US" sz="2400" i="1" kern="1200" dirty="0" smtClean="0"/>
            <a:t> </a:t>
          </a:r>
          <a:r>
            <a:rPr lang="en-US" sz="2400" i="1" kern="1200" dirty="0" err="1" smtClean="0"/>
            <a:t>kuti</a:t>
          </a:r>
          <a:r>
            <a:rPr lang="en-US" sz="2400" i="1" kern="1200" dirty="0" smtClean="0"/>
            <a:t> </a:t>
          </a:r>
          <a:r>
            <a:rPr lang="en-US" sz="2400" i="1" kern="1200" dirty="0" err="1" smtClean="0"/>
            <a:t>atsekuke</a:t>
          </a:r>
          <a:r>
            <a:rPr lang="en-US" sz="2400" i="1" kern="1200" dirty="0" smtClean="0"/>
            <a:t> ndi </a:t>
          </a:r>
          <a:r>
            <a:rPr lang="en-US" sz="2400" i="1" kern="1200" dirty="0" err="1" smtClean="0"/>
            <a:t>chani</a:t>
          </a:r>
          <a:r>
            <a:rPr lang="en-US" sz="2400" i="1" kern="1200" dirty="0" smtClean="0"/>
            <a:t>?</a:t>
          </a:r>
          <a:endParaRPr lang="en-US" sz="2400" kern="1200" dirty="0"/>
        </a:p>
        <a:p>
          <a:pPr marL="228600" lvl="1" indent="-228600" algn="l" defTabSz="10668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i="1" kern="1200" dirty="0" smtClean="0"/>
            <a:t>Mapazi </a:t>
          </a:r>
          <a:r>
            <a:rPr lang="en-US" sz="2400" b="1" i="1" kern="1200" dirty="0" err="1" smtClean="0"/>
            <a:t>awo</a:t>
          </a:r>
          <a:r>
            <a:rPr lang="en-US" sz="2400" b="1" i="1" kern="1200" dirty="0" smtClean="0"/>
            <a:t> </a:t>
          </a:r>
          <a:r>
            <a:rPr lang="en-US" sz="2400" b="1" i="1" kern="1200" dirty="0" err="1" smtClean="0"/>
            <a:t>anayena</a:t>
          </a:r>
          <a:r>
            <a:rPr lang="en-US" sz="2400" b="1" i="1" kern="1200" dirty="0" smtClean="0"/>
            <a:t>: </a:t>
          </a:r>
          <a:r>
            <a:rPr lang="en-US" sz="2400" i="1" kern="1200" dirty="0" err="1" smtClean="0"/>
            <a:t>Chinapangitsa</a:t>
          </a:r>
          <a:r>
            <a:rPr lang="en-US" sz="2400" i="1" kern="1200" dirty="0" smtClean="0"/>
            <a:t> </a:t>
          </a:r>
          <a:r>
            <a:rPr lang="en-US" sz="2400" i="1" kern="1200" dirty="0" err="1" smtClean="0"/>
            <a:t>ophunzira</a:t>
          </a:r>
          <a:r>
            <a:rPr lang="en-US" sz="2400" i="1" kern="1200" dirty="0" smtClean="0"/>
            <a:t> </a:t>
          </a:r>
          <a:r>
            <a:rPr lang="en-US" sz="2400" i="1" kern="1200" dirty="0" err="1" smtClean="0"/>
            <a:t>aja</a:t>
          </a:r>
          <a:r>
            <a:rPr lang="en-US" sz="2400" i="1" kern="1200" dirty="0" smtClean="0"/>
            <a:t> </a:t>
          </a:r>
          <a:r>
            <a:rPr lang="en-US" sz="2400" i="1" kern="1200" dirty="0" err="1" smtClean="0"/>
            <a:t>kubwerera</a:t>
          </a:r>
          <a:r>
            <a:rPr lang="en-US" sz="2400" i="1" kern="1200" dirty="0" smtClean="0"/>
            <a:t> </a:t>
          </a:r>
          <a:r>
            <a:rPr lang="en-US" sz="2400" i="1" kern="1200" dirty="0" err="1" smtClean="0"/>
            <a:t>ku</a:t>
          </a:r>
          <a:r>
            <a:rPr lang="en-US" sz="2400" i="1" kern="1200" dirty="0" smtClean="0"/>
            <a:t> </a:t>
          </a:r>
          <a:r>
            <a:rPr lang="en-US" sz="2400" i="1" kern="1200" dirty="0" err="1" smtClean="0"/>
            <a:t>Yerusalemu</a:t>
          </a:r>
          <a:r>
            <a:rPr lang="en-US" sz="2400" i="1" kern="1200" dirty="0" smtClean="0"/>
            <a:t>?</a:t>
          </a:r>
          <a:endParaRPr lang="en-US" sz="2400" kern="1200" dirty="0"/>
        </a:p>
        <a:p>
          <a:pPr marL="228600" lvl="1" indent="-228600" algn="l" defTabSz="10668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/>
            <a:t>Pali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maphunziro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ena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omwe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tingaphunzire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kuchokera</a:t>
          </a:r>
          <a:r>
            <a:rPr lang="en-US" sz="2400" kern="1200" dirty="0" smtClean="0"/>
            <a:t> mu </a:t>
          </a:r>
          <a:r>
            <a:rPr lang="en-US" sz="2400" kern="1200" dirty="0" err="1" smtClean="0"/>
            <a:t>uthenagawu</a:t>
          </a:r>
          <a:r>
            <a:rPr lang="en-US" sz="2400" kern="1200" dirty="0" smtClean="0"/>
            <a:t> mu </a:t>
          </a:r>
          <a:r>
            <a:rPr lang="en-US" sz="2400" kern="1200" dirty="0" err="1" smtClean="0"/>
            <a:t>gulu</a:t>
          </a:r>
          <a:r>
            <a:rPr lang="en-US" sz="2400" kern="1200" dirty="0" smtClean="0"/>
            <a:t> / </a:t>
          </a:r>
          <a:r>
            <a:rPr lang="en-US" sz="2400" kern="1200" dirty="0" err="1" smtClean="0"/>
            <a:t>mphakati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wathu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lino</a:t>
          </a:r>
          <a:r>
            <a:rPr lang="en-US" sz="2400" kern="1200" dirty="0" smtClean="0"/>
            <a:t>?</a:t>
          </a:r>
          <a:endParaRPr lang="en-US" sz="2400" kern="1200" dirty="0"/>
        </a:p>
      </dsp:txBody>
      <dsp:txXfrm rot="-5400000">
        <a:off x="2931502" y="320386"/>
        <a:ext cx="8858831" cy="59223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647929-B329-41EC-8E61-5C03CA4CFCDE}">
      <dsp:nvSpPr>
        <dsp:cNvPr id="0" name=""/>
        <dsp:cNvSpPr/>
      </dsp:nvSpPr>
      <dsp:spPr>
        <a:xfrm rot="10800000">
          <a:off x="14164" y="0"/>
          <a:ext cx="11956162" cy="1644073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991" tIns="114300" rIns="21336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i="1" kern="1200" dirty="0" smtClean="0"/>
            <a:t>Mitima </a:t>
          </a:r>
          <a:r>
            <a:rPr lang="en-US" sz="3000" b="1" i="1" kern="1200" dirty="0" err="1" smtClean="0"/>
            <a:t>yathu</a:t>
          </a:r>
          <a:r>
            <a:rPr lang="en-US" sz="3000" b="1" i="1" kern="1200" dirty="0" smtClean="0"/>
            <a:t> </a:t>
          </a:r>
          <a:r>
            <a:rPr lang="en-US" sz="3000" b="1" i="1" kern="1200" dirty="0" err="1" smtClean="0"/>
            <a:t>inayaka</a:t>
          </a:r>
          <a:r>
            <a:rPr lang="en-US" sz="3000" b="1" i="1" kern="1200" dirty="0" smtClean="0"/>
            <a:t> moto </a:t>
          </a:r>
          <a:r>
            <a:rPr lang="en-US" sz="3000" b="1" i="1" kern="1200" dirty="0" err="1" smtClean="0"/>
            <a:t>m’kati</a:t>
          </a:r>
          <a:r>
            <a:rPr lang="en-US" sz="3000" b="1" i="1" kern="1200" dirty="0" smtClean="0"/>
            <a:t> </a:t>
          </a:r>
          <a:r>
            <a:rPr lang="en-US" sz="3000" b="1" i="1" kern="1200" dirty="0" err="1" smtClean="0"/>
            <a:t>mwathu</a:t>
          </a:r>
          <a:r>
            <a:rPr lang="en-US" sz="3000" b="1" i="1" kern="1200" dirty="0" smtClean="0"/>
            <a:t>, </a:t>
          </a:r>
          <a:r>
            <a:rPr lang="en-US" sz="3000" b="1" i="1" kern="1200" dirty="0" err="1" smtClean="0"/>
            <a:t>pamene</a:t>
          </a:r>
          <a:r>
            <a:rPr lang="en-US" sz="3000" b="1" i="1" kern="1200" dirty="0" smtClean="0"/>
            <a:t> </a:t>
          </a:r>
          <a:r>
            <a:rPr lang="en-US" sz="3000" b="1" i="1" kern="1200" dirty="0" err="1" smtClean="0"/>
            <a:t>analikufotokoza</a:t>
          </a:r>
          <a:r>
            <a:rPr lang="en-US" sz="3000" b="1" i="1" kern="1200" dirty="0" smtClean="0"/>
            <a:t> </a:t>
          </a:r>
          <a:r>
            <a:rPr lang="en-US" sz="3000" b="1" i="1" kern="1200" dirty="0" err="1" smtClean="0"/>
            <a:t>Malembo</a:t>
          </a:r>
          <a:r>
            <a:rPr lang="en-US" sz="3000" b="1" i="1" kern="1200" dirty="0" smtClean="0"/>
            <a:t> </a:t>
          </a:r>
          <a:r>
            <a:rPr lang="en-US" sz="3000" b="1" i="1" kern="1200" dirty="0" err="1" smtClean="0"/>
            <a:t>Oyera</a:t>
          </a:r>
          <a:r>
            <a:rPr lang="en-US" sz="3000" b="1" i="1" kern="1200" dirty="0" smtClean="0"/>
            <a:t> </a:t>
          </a:r>
          <a:r>
            <a:rPr lang="en-US" sz="3000" b="1" i="1" kern="1200" dirty="0" err="1" smtClean="0"/>
            <a:t>kwa</a:t>
          </a:r>
          <a:r>
            <a:rPr lang="en-US" sz="3000" b="1" i="1" kern="1200" dirty="0" smtClean="0"/>
            <a:t> </a:t>
          </a:r>
          <a:r>
            <a:rPr lang="en-US" sz="3000" b="1" i="1" kern="1200" dirty="0" err="1" smtClean="0"/>
            <a:t>ife</a:t>
          </a:r>
          <a:r>
            <a:rPr lang="en-US" sz="3000" b="1" i="1" kern="1200" dirty="0" smtClean="0"/>
            <a:t>” </a:t>
          </a:r>
          <a:br>
            <a:rPr lang="en-US" sz="3000" b="1" i="1" kern="1200" dirty="0" smtClean="0"/>
          </a:br>
          <a:r>
            <a:rPr lang="en-US" sz="3000" b="1" i="1" kern="1200" dirty="0" err="1" smtClean="0"/>
            <a:t>Pautumiki</a:t>
          </a:r>
          <a:r>
            <a:rPr lang="en-US" sz="3000" b="1" i="1" kern="1200" dirty="0" smtClean="0"/>
            <a:t>, </a:t>
          </a:r>
          <a:r>
            <a:rPr lang="en-US" sz="3000" b="1" i="1" kern="1200" dirty="0" err="1" smtClean="0"/>
            <a:t>mau</a:t>
          </a:r>
          <a:r>
            <a:rPr lang="en-US" sz="3000" b="1" i="1" kern="1200" dirty="0" smtClean="0"/>
            <a:t> a </a:t>
          </a:r>
          <a:r>
            <a:rPr lang="en-US" sz="3000" b="1" i="1" kern="1200" dirty="0" err="1" smtClean="0"/>
            <a:t>Mulungu</a:t>
          </a:r>
          <a:r>
            <a:rPr lang="en-US" sz="3000" b="1" i="1" kern="1200" dirty="0" smtClean="0"/>
            <a:t> </a:t>
          </a:r>
          <a:r>
            <a:rPr lang="en-US" sz="3000" b="1" i="1" kern="1200" dirty="0" err="1" smtClean="0"/>
            <a:t>amaunikira</a:t>
          </a:r>
          <a:r>
            <a:rPr lang="en-US" sz="3000" b="1" i="1" kern="1200" dirty="0" smtClean="0"/>
            <a:t> ndi </a:t>
          </a:r>
          <a:r>
            <a:rPr lang="en-US" sz="3000" b="1" i="1" kern="1200" dirty="0" err="1" smtClean="0"/>
            <a:t>kusintha</a:t>
          </a:r>
          <a:r>
            <a:rPr lang="en-US" sz="3000" b="1" i="1" kern="1200" dirty="0" smtClean="0"/>
            <a:t> </a:t>
          </a:r>
          <a:r>
            <a:rPr lang="en-US" sz="3000" b="1" i="1" kern="1200" dirty="0" err="1" smtClean="0"/>
            <a:t>mitima</a:t>
          </a:r>
          <a:r>
            <a:rPr lang="en-US" sz="3000" b="1" i="1" kern="1200" dirty="0" smtClean="0"/>
            <a:t> </a:t>
          </a:r>
          <a:r>
            <a:rPr lang="en-US" sz="3000" b="1" i="1" kern="1200" dirty="0" err="1" smtClean="0"/>
            <a:t>yathu</a:t>
          </a:r>
          <a:r>
            <a:rPr lang="en-US" sz="3000" b="1" i="1" kern="1200" dirty="0" smtClean="0"/>
            <a:t>.</a:t>
          </a:r>
          <a:endParaRPr lang="en-US" sz="3000" b="1" kern="1200" dirty="0"/>
        </a:p>
      </dsp:txBody>
      <dsp:txXfrm rot="10800000">
        <a:off x="425182" y="0"/>
        <a:ext cx="11545144" cy="1644073"/>
      </dsp:txXfrm>
    </dsp:sp>
    <dsp:sp modelId="{5C609BD4-ADAD-4BE6-B736-456C1115BD95}">
      <dsp:nvSpPr>
        <dsp:cNvPr id="0" name=""/>
        <dsp:cNvSpPr/>
      </dsp:nvSpPr>
      <dsp:spPr>
        <a:xfrm>
          <a:off x="0" y="646539"/>
          <a:ext cx="45721" cy="609605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0F01EB-B70C-4111-8659-89E9F5E93D4B}">
      <dsp:nvSpPr>
        <dsp:cNvPr id="0" name=""/>
        <dsp:cNvSpPr/>
      </dsp:nvSpPr>
      <dsp:spPr>
        <a:xfrm>
          <a:off x="0" y="1400174"/>
          <a:ext cx="10515600" cy="186690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6624D9-76C8-4EA9-93A5-8C663D4FAF1D}">
      <dsp:nvSpPr>
        <dsp:cNvPr id="0" name=""/>
        <dsp:cNvSpPr/>
      </dsp:nvSpPr>
      <dsp:spPr>
        <a:xfrm>
          <a:off x="4621" y="0"/>
          <a:ext cx="3049934" cy="1866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b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Pa </a:t>
          </a:r>
          <a:r>
            <a:rPr lang="en-US" sz="1900" kern="1200" dirty="0" err="1" smtClean="0"/>
            <a:t>ulendo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wochoka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ku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Yerusalemu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kupita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ku</a:t>
          </a:r>
          <a:r>
            <a:rPr lang="en-US" sz="1900" kern="1200" dirty="0" smtClean="0"/>
            <a:t> Emmaus, </a:t>
          </a:r>
          <a:r>
            <a:rPr lang="en-US" sz="1900" kern="1200" dirty="0" err="1" smtClean="0"/>
            <a:t>ophunzira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awiri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aja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anali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okhumudwa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monga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nkhope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zao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zinalikuwonetsa</a:t>
          </a:r>
          <a:r>
            <a:rPr lang="en-US" sz="1900" kern="1200" dirty="0" smtClean="0"/>
            <a:t>;</a:t>
          </a:r>
          <a:endParaRPr lang="en-US" sz="1900" kern="1200" dirty="0"/>
        </a:p>
      </dsp:txBody>
      <dsp:txXfrm>
        <a:off x="4621" y="0"/>
        <a:ext cx="3049934" cy="1866900"/>
      </dsp:txXfrm>
    </dsp:sp>
    <dsp:sp modelId="{27E2B83F-E380-4BBF-8126-F9598564C413}">
      <dsp:nvSpPr>
        <dsp:cNvPr id="0" name=""/>
        <dsp:cNvSpPr/>
      </dsp:nvSpPr>
      <dsp:spPr>
        <a:xfrm>
          <a:off x="1296225" y="2100262"/>
          <a:ext cx="466725" cy="4667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A0BC00-0713-4803-87FE-330B75BB65E9}">
      <dsp:nvSpPr>
        <dsp:cNvPr id="0" name=""/>
        <dsp:cNvSpPr/>
      </dsp:nvSpPr>
      <dsp:spPr>
        <a:xfrm>
          <a:off x="3207052" y="2800349"/>
          <a:ext cx="3049934" cy="1866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Chifukwa cha </a:t>
          </a:r>
          <a:r>
            <a:rPr lang="en-US" sz="1900" kern="1200" dirty="0" err="1" smtClean="0"/>
            <a:t>imfa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ya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Yesu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Khristu</a:t>
          </a:r>
          <a:r>
            <a:rPr lang="en-US" sz="1900" kern="1200" dirty="0" smtClean="0"/>
            <a:t>, </a:t>
          </a:r>
          <a:r>
            <a:rPr lang="en-US" sz="1900" kern="1200" dirty="0" err="1" smtClean="0"/>
            <a:t>amene</a:t>
          </a:r>
          <a:r>
            <a:rPr lang="en-US" sz="1900" kern="1200" dirty="0" smtClean="0"/>
            <a:t> </a:t>
          </a:r>
          <a:r>
            <a:rPr lang="en-US" sz="2000" kern="1200" dirty="0" err="1" smtClean="0"/>
            <a:t>adamkhulupirira</a:t>
          </a:r>
          <a:r>
            <a:rPr lang="en-US" sz="1900" kern="1200" dirty="0" smtClean="0"/>
            <a:t> (cf.v.17).</a:t>
          </a:r>
        </a:p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 smtClean="0"/>
        </a:p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i="1" kern="1200" dirty="0" smtClean="0">
              <a:solidFill>
                <a:srgbClr val="FF0000"/>
              </a:solidFill>
            </a:rPr>
            <a:t>Luka: 24: 17 &amp; 21 </a:t>
          </a:r>
          <a:endParaRPr lang="en-US" sz="1900" b="1" i="1" kern="1200" dirty="0">
            <a:solidFill>
              <a:srgbClr val="FF0000"/>
            </a:solidFill>
          </a:endParaRPr>
        </a:p>
      </dsp:txBody>
      <dsp:txXfrm>
        <a:off x="3207052" y="2800349"/>
        <a:ext cx="3049934" cy="1866900"/>
      </dsp:txXfrm>
    </dsp:sp>
    <dsp:sp modelId="{92E464C8-F7D7-4475-8609-574EBDBBCA03}">
      <dsp:nvSpPr>
        <dsp:cNvPr id="0" name=""/>
        <dsp:cNvSpPr/>
      </dsp:nvSpPr>
      <dsp:spPr>
        <a:xfrm>
          <a:off x="4498657" y="2100262"/>
          <a:ext cx="466725" cy="4667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A87488-F9FB-4767-98F3-2BC9C8863535}">
      <dsp:nvSpPr>
        <dsp:cNvPr id="0" name=""/>
        <dsp:cNvSpPr/>
      </dsp:nvSpPr>
      <dsp:spPr>
        <a:xfrm>
          <a:off x="6409484" y="0"/>
          <a:ext cx="3049934" cy="1866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Komanso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poona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kulephera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kwa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Mbuye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wao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wopachikidwa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pamtanda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chiyembekezo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chao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choti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ndiye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Mpulumutsi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chidatha</a:t>
          </a:r>
          <a:r>
            <a:rPr lang="en-US" sz="2000" kern="1200" dirty="0" smtClean="0"/>
            <a:t> (cf.v.21). </a:t>
          </a:r>
          <a:endParaRPr lang="en-US" sz="2000" kern="1200" dirty="0"/>
        </a:p>
      </dsp:txBody>
      <dsp:txXfrm>
        <a:off x="6409484" y="0"/>
        <a:ext cx="3049934" cy="1866900"/>
      </dsp:txXfrm>
    </dsp:sp>
    <dsp:sp modelId="{FF09616B-28A8-4379-81F1-F867E39A5F63}">
      <dsp:nvSpPr>
        <dsp:cNvPr id="0" name=""/>
        <dsp:cNvSpPr/>
      </dsp:nvSpPr>
      <dsp:spPr>
        <a:xfrm>
          <a:off x="7701089" y="2100262"/>
          <a:ext cx="466725" cy="4667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482C19-1255-4504-B4C6-46C1A5A2ECC7}">
      <dsp:nvSpPr>
        <dsp:cNvPr id="0" name=""/>
        <dsp:cNvSpPr/>
      </dsp:nvSpPr>
      <dsp:spPr>
        <a:xfrm>
          <a:off x="0" y="176475"/>
          <a:ext cx="11628580" cy="17596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/>
            <a:t>1. Moyo wathu wa chikhristu uli ngati ulendo wa ku Emmaus; Kodi nthawi zina sitifowoketsedwa ndi zochitika za mmoyo wathu plondola Ambuye Yesu Khristu? </a:t>
          </a:r>
          <a:endParaRPr lang="en-US" sz="3200" kern="1200"/>
        </a:p>
      </dsp:txBody>
      <dsp:txXfrm>
        <a:off x="85900" y="262375"/>
        <a:ext cx="11456780" cy="1587880"/>
      </dsp:txXfrm>
    </dsp:sp>
    <dsp:sp modelId="{7090E6A8-2B2E-496D-81D5-B66C04689DC2}">
      <dsp:nvSpPr>
        <dsp:cNvPr id="0" name=""/>
        <dsp:cNvSpPr/>
      </dsp:nvSpPr>
      <dsp:spPr>
        <a:xfrm>
          <a:off x="0" y="2028315"/>
          <a:ext cx="11628580" cy="1759680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2. </a:t>
          </a:r>
          <a:r>
            <a:rPr lang="en-US" sz="3200" kern="1200" dirty="0" err="1" smtClean="0"/>
            <a:t>Mukuganiza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kuti</a:t>
          </a:r>
          <a:r>
            <a:rPr lang="en-US" sz="3200" kern="1200" dirty="0" smtClean="0"/>
            <a:t> ndi </a:t>
          </a:r>
          <a:r>
            <a:rPr lang="en-US" sz="3200" kern="1200" dirty="0" err="1" smtClean="0"/>
            <a:t>zinthu</a:t>
          </a:r>
          <a:r>
            <a:rPr lang="en-US" sz="3200" kern="1200" dirty="0" smtClean="0"/>
            <a:t> ziti </a:t>
          </a:r>
          <a:r>
            <a:rPr lang="en-US" sz="3200" kern="1200" dirty="0" err="1" smtClean="0"/>
            <a:t>zomwe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zimatifooketsa</a:t>
          </a:r>
          <a:r>
            <a:rPr lang="en-US" sz="3200" kern="1200" dirty="0" smtClean="0"/>
            <a:t> pa </a:t>
          </a:r>
          <a:r>
            <a:rPr lang="en-US" sz="3200" kern="1200" dirty="0" err="1" smtClean="0"/>
            <a:t>ulendo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wathu</a:t>
          </a:r>
          <a:r>
            <a:rPr lang="en-US" sz="3200" kern="1200" dirty="0" smtClean="0"/>
            <a:t> wa </a:t>
          </a:r>
          <a:r>
            <a:rPr lang="en-US" sz="3200" kern="1200" dirty="0" err="1" smtClean="0"/>
            <a:t>chikhristu</a:t>
          </a:r>
          <a:r>
            <a:rPr lang="en-US" sz="3200" kern="1200" dirty="0" smtClean="0"/>
            <a:t>?</a:t>
          </a:r>
          <a:endParaRPr lang="en-US" sz="3200" kern="1200" dirty="0"/>
        </a:p>
      </dsp:txBody>
      <dsp:txXfrm>
        <a:off x="85900" y="2114215"/>
        <a:ext cx="11456780" cy="1587880"/>
      </dsp:txXfrm>
    </dsp:sp>
    <dsp:sp modelId="{D5C5562D-C9CD-47B9-8927-20D164DF492A}">
      <dsp:nvSpPr>
        <dsp:cNvPr id="0" name=""/>
        <dsp:cNvSpPr/>
      </dsp:nvSpPr>
      <dsp:spPr>
        <a:xfrm>
          <a:off x="0" y="3880155"/>
          <a:ext cx="11628580" cy="175968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3. </a:t>
          </a:r>
          <a:r>
            <a:rPr lang="en-US" sz="3200" kern="1200" dirty="0" err="1" smtClean="0"/>
            <a:t>Ngati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ophunzira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aja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kodi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nthawi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zina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sitimathawa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nyengo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zomwe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timayenera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kudutsamo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ngakhale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kusiya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kumene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udindo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wathu</a:t>
          </a:r>
          <a:r>
            <a:rPr lang="en-US" sz="3200" kern="1200" dirty="0" smtClean="0"/>
            <a:t> wa utumiki chifukwa </a:t>
          </a:r>
          <a:r>
            <a:rPr lang="en-US" sz="3200" kern="1200" dirty="0" err="1" smtClean="0"/>
            <a:t>tikuna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ngati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pali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chiopsyezo</a:t>
          </a:r>
          <a:r>
            <a:rPr lang="en-US" sz="3200" kern="1200" dirty="0" smtClean="0"/>
            <a:t> pa </a:t>
          </a:r>
          <a:r>
            <a:rPr lang="en-US" sz="3200" kern="1200" dirty="0" err="1" smtClean="0"/>
            <a:t>moyo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wathu</a:t>
          </a:r>
          <a:r>
            <a:rPr lang="en-US" sz="3200" kern="1200" dirty="0" smtClean="0"/>
            <a:t>?</a:t>
          </a:r>
          <a:endParaRPr lang="en-US" sz="3200" kern="1200" dirty="0"/>
        </a:p>
      </dsp:txBody>
      <dsp:txXfrm>
        <a:off x="85900" y="3966055"/>
        <a:ext cx="11456780" cy="15878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481DB-9248-48E0-94D9-E00E46CF496B}">
      <dsp:nvSpPr>
        <dsp:cNvPr id="0" name=""/>
        <dsp:cNvSpPr/>
      </dsp:nvSpPr>
      <dsp:spPr>
        <a:xfrm>
          <a:off x="0" y="0"/>
          <a:ext cx="662709" cy="662709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43E3C-73A6-4E76-A829-EF2A3F3E6170}">
      <dsp:nvSpPr>
        <dsp:cNvPr id="0" name=""/>
        <dsp:cNvSpPr/>
      </dsp:nvSpPr>
      <dsp:spPr>
        <a:xfrm>
          <a:off x="331354" y="0"/>
          <a:ext cx="9948716" cy="662709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/>
            <a:t>ZOKAMBILANA ZATHU PA MUTU UMENEWU</a:t>
          </a:r>
          <a:endParaRPr lang="en-US" sz="3000" kern="1200" dirty="0"/>
        </a:p>
      </dsp:txBody>
      <dsp:txXfrm>
        <a:off x="331354" y="0"/>
        <a:ext cx="9948716" cy="6627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#10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3#1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3#1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3#1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7#8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3#14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3#15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List7#9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List7#10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3#16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List7#1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List7#1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hList7#13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hList7#14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9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64BD2-8B26-41EE-9BDF-F80DAE070C46}" type="datetimeFigureOut">
              <a:rPr lang="en-US" smtClean="0"/>
              <a:t>8/5/2023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CE9EA-422E-4D91-AE5C-D21D180E455A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E7D7-0A48-458D-BB7D-B30068EEB60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C6C8-B68F-4544-927A-7D59769D92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9501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E7D7-0A48-458D-BB7D-B30068EEB60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C6C8-B68F-4544-927A-7D59769D92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8519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9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9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E7D7-0A48-458D-BB7D-B30068EEB60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C6C8-B68F-4544-927A-7D59769D92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0104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5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1" y="2470928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E7D7-0A48-458D-BB7D-B30068EEB60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C6C8-B68F-4544-927A-7D59769D9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E7D7-0A48-458D-BB7D-B30068EEB60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C6C8-B68F-4544-927A-7D59769D9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2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40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E7D7-0A48-458D-BB7D-B30068EEB60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C6C8-B68F-4544-927A-7D59769D9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E7D7-0A48-458D-BB7D-B30068EEB60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C6C8-B68F-4544-927A-7D59769D92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E7D7-0A48-458D-BB7D-B30068EEB60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C6C8-B68F-4544-927A-7D59769D9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E7D7-0A48-458D-BB7D-B30068EEB60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C6C8-B68F-4544-927A-7D59769D9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E7D7-0A48-458D-BB7D-B30068EEB60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C6C8-B68F-4544-927A-7D59769D9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6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8" y="2618915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E7D7-0A48-458D-BB7D-B30068EEB60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76C6C8-B68F-4544-927A-7D59769D9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E7D7-0A48-458D-BB7D-B30068EEB60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C6C8-B68F-4544-927A-7D59769D92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0416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2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41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E7D7-0A48-458D-BB7D-B30068EEB60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C6C8-B68F-4544-927A-7D59769D9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E7D7-0A48-458D-BB7D-B30068EEB60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C6C8-B68F-4544-927A-7D59769D9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E7D7-0A48-458D-BB7D-B30068EEB60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C6C8-B68F-4544-927A-7D59769D9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E7D7-0A48-458D-BB7D-B30068EEB60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C6C8-B68F-4544-927A-7D59769D92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3925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E7D7-0A48-458D-BB7D-B30068EEB60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C6C8-B68F-4544-927A-7D59769D92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157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E7D7-0A48-458D-BB7D-B30068EEB60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C6C8-B68F-4544-927A-7D59769D92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9712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E7D7-0A48-458D-BB7D-B30068EEB60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C6C8-B68F-4544-927A-7D59769D92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766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E7D7-0A48-458D-BB7D-B30068EEB60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C6C8-B68F-4544-927A-7D59769D92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089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E7D7-0A48-458D-BB7D-B30068EEB60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C6C8-B68F-4544-927A-7D59769D92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4437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E7D7-0A48-458D-BB7D-B30068EEB60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C6C8-B68F-4544-927A-7D59769D92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6259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6E7D7-0A48-458D-BB7D-B30068EEB60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6C6C8-B68F-4544-927A-7D59769D92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343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4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5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31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6E6E7D7-0A48-458D-BB7D-B30068EEB60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E76C6C8-B68F-4544-927A-7D59769D9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microsoft.com/office/2007/relationships/diagramDrawing" Target="../diagrams/drawing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microsoft.com/office/2007/relationships/diagramDrawing" Target="../diagrams/drawing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microsoft.com/office/2007/relationships/diagramDrawing" Target="../diagrams/drawing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microsoft.com/office/2007/relationships/diagramDrawing" Target="../diagrams/drawing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microsoft.com/office/2007/relationships/diagramDrawing" Target="../diagrams/drawing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1.xml"/><Relationship Id="rId3" Type="http://schemas.openxmlformats.org/officeDocument/2006/relationships/diagramLayout" Target="../diagrams/layout20.xml"/><Relationship Id="rId7" Type="http://schemas.openxmlformats.org/officeDocument/2006/relationships/diagramLayout" Target="../diagrams/layout21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1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0" Type="http://schemas.microsoft.com/office/2007/relationships/diagramDrawing" Target="../diagrams/drawing20.xml"/><Relationship Id="rId4" Type="http://schemas.openxmlformats.org/officeDocument/2006/relationships/diagramQuickStyle" Target="../diagrams/quickStyle20.xml"/><Relationship Id="rId9" Type="http://schemas.openxmlformats.org/officeDocument/2006/relationships/diagramColors" Target="../diagrams/colors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3.xml"/><Relationship Id="rId3" Type="http://schemas.openxmlformats.org/officeDocument/2006/relationships/diagramLayout" Target="../diagrams/layout22.xml"/><Relationship Id="rId7" Type="http://schemas.openxmlformats.org/officeDocument/2006/relationships/diagramLayout" Target="../diagrams/layout23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3.xml"/><Relationship Id="rId11" Type="http://schemas.microsoft.com/office/2007/relationships/diagramDrawing" Target="../diagrams/drawing23.xml"/><Relationship Id="rId5" Type="http://schemas.openxmlformats.org/officeDocument/2006/relationships/diagramColors" Target="../diagrams/colors22.xml"/><Relationship Id="rId10" Type="http://schemas.microsoft.com/office/2007/relationships/diagramDrawing" Target="../diagrams/drawing22.xml"/><Relationship Id="rId4" Type="http://schemas.openxmlformats.org/officeDocument/2006/relationships/diagramQuickStyle" Target="../diagrams/quickStyle22.xml"/><Relationship Id="rId9" Type="http://schemas.openxmlformats.org/officeDocument/2006/relationships/diagramColors" Target="../diagrams/colors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24.xml"/><Relationship Id="rId7" Type="http://schemas.openxmlformats.org/officeDocument/2006/relationships/image" Target="../media/image23.jpe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Relationship Id="rId9" Type="http://schemas.microsoft.com/office/2007/relationships/diagramDrawing" Target="../diagrams/drawing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7" Type="http://schemas.microsoft.com/office/2007/relationships/diagramDrawing" Target="../diagrams/drawing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7.xml"/><Relationship Id="rId3" Type="http://schemas.openxmlformats.org/officeDocument/2006/relationships/diagramLayout" Target="../diagrams/layout27.xml"/><Relationship Id="rId7" Type="http://schemas.openxmlformats.org/officeDocument/2006/relationships/image" Target="../media/image30.jpe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7" Type="http://schemas.microsoft.com/office/2007/relationships/diagramDrawing" Target="../diagrams/drawing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7" Type="http://schemas.microsoft.com/office/2007/relationships/diagramDrawing" Target="../diagrams/drawing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1.xml"/><Relationship Id="rId3" Type="http://schemas.openxmlformats.org/officeDocument/2006/relationships/diagramLayout" Target="../diagrams/layout30.xml"/><Relationship Id="rId7" Type="http://schemas.openxmlformats.org/officeDocument/2006/relationships/diagramLayout" Target="../diagrams/layout31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1.xml"/><Relationship Id="rId11" Type="http://schemas.microsoft.com/office/2007/relationships/diagramDrawing" Target="../diagrams/drawing31.xml"/><Relationship Id="rId5" Type="http://schemas.openxmlformats.org/officeDocument/2006/relationships/diagramColors" Target="../diagrams/colors30.xml"/><Relationship Id="rId10" Type="http://schemas.microsoft.com/office/2007/relationships/diagramDrawing" Target="../diagrams/drawing30.xml"/><Relationship Id="rId4" Type="http://schemas.openxmlformats.org/officeDocument/2006/relationships/diagramQuickStyle" Target="../diagrams/quickStyle30.xml"/><Relationship Id="rId9" Type="http://schemas.openxmlformats.org/officeDocument/2006/relationships/diagramColors" Target="../diagrams/colors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7" Type="http://schemas.microsoft.com/office/2007/relationships/diagramDrawing" Target="../diagrams/drawing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7" Type="http://schemas.microsoft.com/office/2007/relationships/diagramDrawing" Target="../diagrams/drawing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7" Type="http://schemas.microsoft.com/office/2007/relationships/diagramDrawing" Target="../diagrams/drawing39.xm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0.xml"/><Relationship Id="rId7" Type="http://schemas.microsoft.com/office/2007/relationships/diagramDrawing" Target="../diagrams/drawing40.xml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1.xml"/><Relationship Id="rId7" Type="http://schemas.microsoft.com/office/2007/relationships/diagramDrawing" Target="../diagrams/drawing41.xml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2.xml"/><Relationship Id="rId7" Type="http://schemas.microsoft.com/office/2007/relationships/diagramDrawing" Target="../diagrams/drawing42.xml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3.xml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3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4.xml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5.xml"/><Relationship Id="rId3" Type="http://schemas.openxmlformats.org/officeDocument/2006/relationships/diagramLayout" Target="../diagrams/layout45.xml"/><Relationship Id="rId7" Type="http://schemas.openxmlformats.org/officeDocument/2006/relationships/image" Target="../media/image47.jpeg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diagramColors" Target="../diagrams/colors45.xml"/><Relationship Id="rId4" Type="http://schemas.openxmlformats.org/officeDocument/2006/relationships/diagramQuickStyle" Target="../diagrams/quickStyle4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microsoft.com/office/2007/relationships/diagramDrawing" Target="../diagrams/drawing6.xml"/><Relationship Id="rId3" Type="http://schemas.openxmlformats.org/officeDocument/2006/relationships/diagramLayout" Target="../diagrams/layout6.xml"/><Relationship Id="rId7" Type="http://schemas.openxmlformats.org/officeDocument/2006/relationships/diagramLayout" Target="../diagrams/layout7.xml"/><Relationship Id="rId12" Type="http://schemas.openxmlformats.org/officeDocument/2006/relationships/image" Target="../media/image11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11" Type="http://schemas.openxmlformats.org/officeDocument/2006/relationships/image" Target="../media/image10.jpeg"/><Relationship Id="rId5" Type="http://schemas.openxmlformats.org/officeDocument/2006/relationships/diagramColors" Target="../diagrams/colors6.xml"/><Relationship Id="rId10" Type="http://schemas.openxmlformats.org/officeDocument/2006/relationships/image" Target="../media/image9.jpeg"/><Relationship Id="rId4" Type="http://schemas.openxmlformats.org/officeDocument/2006/relationships/diagramQuickStyle" Target="../diagrams/quickStyle6.xml"/><Relationship Id="rId9" Type="http://schemas.openxmlformats.org/officeDocument/2006/relationships/diagramColors" Target="../diagrams/colors7.xml"/><Relationship Id="rId14" Type="http://schemas.microsoft.com/office/2007/relationships/diagramDrawing" Target="../diagrams/drawing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diagramLayout" Target="../diagrams/layout8.xml"/><Relationship Id="rId7" Type="http://schemas.openxmlformats.org/officeDocument/2006/relationships/diagramLayout" Target="../diagrams/layout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9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microsoft.com/office/2007/relationships/diagramDrawing" Target="../diagrams/drawing8.xml"/><Relationship Id="rId4" Type="http://schemas.openxmlformats.org/officeDocument/2006/relationships/diagramQuickStyle" Target="../diagrams/quickStyle8.xml"/><Relationship Id="rId9" Type="http://schemas.openxmlformats.org/officeDocument/2006/relationships/diagramColors" Target="../diagrams/colors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642B35-1481-E58E-8756-39F18CC3E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181" y="125262"/>
            <a:ext cx="11567604" cy="1377863"/>
          </a:xfrm>
        </p:spPr>
        <p:txBody>
          <a:bodyPr>
            <a:normAutofit/>
          </a:bodyPr>
          <a:lstStyle/>
          <a:p>
            <a:pPr marL="0" marR="0"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UTHENGA WA APAPA FRANCIS WA PA TSIKU LACHIBALALITSO CHA MPINGO – 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October,2023</a:t>
            </a:r>
            <a:endParaRPr lang="en-US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EB76784-B750-57CF-82CE-AE4F51A05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839" y="1590805"/>
            <a:ext cx="5348615" cy="5116882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endParaRPr lang="en-US" sz="3200" b="1" dirty="0" smtClean="0"/>
          </a:p>
          <a:p>
            <a:endParaRPr lang="en-US" sz="3200" b="1" dirty="0"/>
          </a:p>
          <a:p>
            <a:endParaRPr lang="en-US" sz="3200" b="1" dirty="0" smtClean="0"/>
          </a:p>
          <a:p>
            <a:endParaRPr lang="en-GB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20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</a:t>
            </a:r>
            <a:r>
              <a:rPr lang="en-GB" sz="2000" b="1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konzedwa</a:t>
            </a:r>
            <a:r>
              <a:rPr lang="en-GB" sz="2000" b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ndi</a:t>
            </a:r>
            <a:r>
              <a:rPr lang="en-GB" sz="2000" b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endParaRPr lang="en-US" sz="2000" b="1" dirty="0" smtClean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en-GB" sz="2000" b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PMS office - </a:t>
            </a:r>
            <a:r>
              <a:rPr lang="en-GB" sz="2000" b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Diocese </a:t>
            </a:r>
            <a:r>
              <a:rPr lang="en-GB" sz="2000" b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of </a:t>
            </a:r>
            <a:r>
              <a:rPr lang="en-GB" sz="2000" b="1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Dedza</a:t>
            </a:r>
            <a:r>
              <a:rPr lang="en-GB" sz="2000" b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endParaRPr lang="en-US" sz="2000" b="1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5</a:t>
            </a:r>
            <a:r>
              <a:rPr lang="en-US" sz="2000" b="1" baseline="300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</a:t>
            </a:r>
            <a:r>
              <a:rPr lang="en-US" sz="2000" b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August, </a:t>
            </a:r>
            <a:r>
              <a:rPr lang="en-US" sz="2000" b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2023.</a:t>
            </a:r>
            <a:endParaRPr lang="en-US" sz="2000" b="1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B642B35-1481-E58E-8756-39F18CC3E9FC}"/>
              </a:ext>
            </a:extLst>
          </p:cNvPr>
          <p:cNvSpPr txBox="1">
            <a:spLocks/>
          </p:cNvSpPr>
          <p:nvPr/>
        </p:nvSpPr>
        <p:spPr>
          <a:xfrm>
            <a:off x="5859445" y="3795387"/>
            <a:ext cx="6332556" cy="28947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6633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MUTU:</a:t>
            </a:r>
            <a:br>
              <a:rPr lang="en-US" sz="2800" b="1" dirty="0" smtClean="0">
                <a:solidFill>
                  <a:srgbClr val="6633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</a:b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</a:rPr>
              <a:t>Mitima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</a:rPr>
              <a:t>iyake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</a:rPr>
              <a:t>ndi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</a:rPr>
              <a:t> moto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</a:rPr>
              <a:t>wa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</a:rPr>
              <a:t>utumiki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</a:rPr>
              <a:t> ,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</a:rPr>
              <a:t>mapazi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</a:rPr>
              <a:t>ayende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</a:rPr>
              <a:t>potumikira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Hearts on fire, feet on the move</a:t>
            </a:r>
            <a:r>
              <a:rPr lang="x-none" sz="29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…</a:t>
            </a:r>
            <a:endParaRPr lang="en-US" sz="29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ea typeface="Times New Roman" panose="02020603050405020304" pitchFamily="18" charset="0"/>
              <a:cs typeface="Segoe UI Semibold" panose="020B07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b="1" i="1" dirty="0" smtClean="0">
                <a:solidFill>
                  <a:srgbClr val="FF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(cf. Lk 24:13-35)</a:t>
            </a:r>
            <a:endParaRPr lang="en-US" sz="18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2028" y="5123432"/>
            <a:ext cx="1979112" cy="1609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User\Desktop\projects strategic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405" y="5123430"/>
            <a:ext cx="1728592" cy="163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projects strategic\Archbishop-Thomas-Luke-Msusa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49978" y="1472986"/>
            <a:ext cx="2782388" cy="24981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projects strategic\MV5BOTVhNzg0YjEtZjBkNy00MDMyLWEwNGMtNzg2ZjE3NTRkNjVjXkEyXkFqcGdeQXVyNDUzOTQ5MjY@._V1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2679" y="1472984"/>
            <a:ext cx="2471475" cy="26980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292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73534189"/>
              </p:ext>
            </p:extLst>
          </p:nvPr>
        </p:nvGraphicFramePr>
        <p:xfrm>
          <a:off x="372862" y="1126837"/>
          <a:ext cx="11594237" cy="5593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962C628B-C39A-3425-A9BA-BE862774A350}"/>
              </a:ext>
            </a:extLst>
          </p:cNvPr>
          <p:cNvSpPr txBox="1">
            <a:spLocks/>
          </p:cNvSpPr>
          <p:nvPr/>
        </p:nvSpPr>
        <p:spPr>
          <a:xfrm>
            <a:off x="303590" y="193964"/>
            <a:ext cx="11594237" cy="1487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n-US" sz="3500" dirty="0" smtClean="0">
              <a:solidFill>
                <a:srgbClr val="1D2228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53789" y="193964"/>
            <a:ext cx="9948716" cy="662709"/>
            <a:chOff x="331354" y="0"/>
            <a:chExt cx="9948716" cy="662709"/>
          </a:xfrm>
        </p:grpSpPr>
        <p:sp>
          <p:nvSpPr>
            <p:cNvPr id="6" name="Rectangle 5"/>
            <p:cNvSpPr/>
            <p:nvPr/>
          </p:nvSpPr>
          <p:spPr>
            <a:xfrm>
              <a:off x="331354" y="0"/>
              <a:ext cx="9948716" cy="662709"/>
            </a:xfrm>
            <a:prstGeom prst="rect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TextBox 6"/>
            <p:cNvSpPr txBox="1"/>
            <p:nvPr/>
          </p:nvSpPr>
          <p:spPr>
            <a:xfrm>
              <a:off x="331354" y="0"/>
              <a:ext cx="9948716" cy="6627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000" kern="1200" dirty="0" smtClean="0"/>
                <a:t>ZOKAMBILANA ZATHU PA MUTU UMENEWU</a:t>
              </a:r>
              <a:endParaRPr lang="en-US" sz="3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49215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62535803"/>
              </p:ext>
            </p:extLst>
          </p:nvPr>
        </p:nvGraphicFramePr>
        <p:xfrm>
          <a:off x="73893" y="175491"/>
          <a:ext cx="12016508" cy="6548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10" r="5201"/>
          <a:stretch/>
        </p:blipFill>
        <p:spPr>
          <a:xfrm>
            <a:off x="73893" y="332511"/>
            <a:ext cx="3501951" cy="38238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7531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8844332"/>
              </p:ext>
            </p:extLst>
          </p:nvPr>
        </p:nvGraphicFramePr>
        <p:xfrm>
          <a:off x="635000" y="1576461"/>
          <a:ext cx="10515600" cy="6232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132" y="-85705"/>
            <a:ext cx="5073651" cy="332433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6751781" y="120073"/>
            <a:ext cx="5440219" cy="21982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0" tIns="114300" rIns="114300" bIns="114300" numCol="1" spcCol="1270" anchor="ctr" anchorCtr="0">
            <a:noAutofit/>
          </a:bodyPr>
          <a:lstStyle/>
          <a:p>
            <a:pPr lvl="0" algn="ctr" defTabSz="13335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54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ZOKAMBILANA ZATHU PA MUTU UMENEWU</a:t>
            </a:r>
            <a:endParaRPr lang="en-US" sz="5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80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637397"/>
              </p:ext>
            </p:extLst>
          </p:nvPr>
        </p:nvGraphicFramePr>
        <p:xfrm>
          <a:off x="1" y="92364"/>
          <a:ext cx="12025745" cy="6765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28612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13709765"/>
              </p:ext>
            </p:extLst>
          </p:nvPr>
        </p:nvGraphicFramePr>
        <p:xfrm>
          <a:off x="355108" y="0"/>
          <a:ext cx="11836893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/>
          <p:cNvSpPr/>
          <p:nvPr/>
        </p:nvSpPr>
        <p:spPr>
          <a:xfrm>
            <a:off x="543364" y="4636656"/>
            <a:ext cx="2301437" cy="222134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xmlns="" val="63394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94417176"/>
              </p:ext>
            </p:extLst>
          </p:nvPr>
        </p:nvGraphicFramePr>
        <p:xfrm>
          <a:off x="355109" y="230821"/>
          <a:ext cx="11425561" cy="6516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69286315"/>
              </p:ext>
            </p:extLst>
          </p:nvPr>
        </p:nvGraphicFramePr>
        <p:xfrm>
          <a:off x="2644152" y="101600"/>
          <a:ext cx="9547848" cy="794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47848">
                  <a:extLst>
                    <a:ext uri="{9D8B030D-6E8A-4147-A177-3AD203B41FA5}">
                      <a16:colId xmlns:a16="http://schemas.microsoft.com/office/drawing/2014/main" xmlns="" val="1400009588"/>
                    </a:ext>
                  </a:extLst>
                </a:gridCol>
              </a:tblGrid>
              <a:tr h="794942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 smtClean="0"/>
                        <a:t>Apapa</a:t>
                      </a:r>
                      <a:r>
                        <a:rPr lang="en-GB" sz="2800" dirty="0" smtClean="0"/>
                        <a:t> </a:t>
                      </a:r>
                      <a:r>
                        <a:rPr lang="en-GB" sz="2800" dirty="0" err="1" smtClean="0"/>
                        <a:t>akupitiliza</a:t>
                      </a:r>
                      <a:r>
                        <a:rPr lang="en-GB" sz="2800" dirty="0" smtClean="0"/>
                        <a:t> </a:t>
                      </a:r>
                      <a:r>
                        <a:rPr lang="en-GB" sz="2800" dirty="0" err="1" smtClean="0"/>
                        <a:t>ndi</a:t>
                      </a:r>
                      <a:r>
                        <a:rPr lang="en-GB" sz="2800" dirty="0" smtClean="0"/>
                        <a:t> </a:t>
                      </a:r>
                      <a:r>
                        <a:rPr lang="en-GB" sz="2800" dirty="0" err="1" smtClean="0"/>
                        <a:t>uthenga</a:t>
                      </a:r>
                      <a:r>
                        <a:rPr lang="en-GB" sz="2800" dirty="0" smtClean="0"/>
                        <a:t> </a:t>
                      </a:r>
                      <a:r>
                        <a:rPr lang="en-GB" sz="2800" dirty="0" err="1" smtClean="0"/>
                        <a:t>wao</a:t>
                      </a:r>
                      <a:r>
                        <a:rPr lang="en-GB" sz="2800" dirty="0" smtClean="0"/>
                        <a:t> </a:t>
                      </a:r>
                      <a:r>
                        <a:rPr lang="en-GB" sz="2800" dirty="0" err="1" smtClean="0"/>
                        <a:t>polimbikitsa</a:t>
                      </a:r>
                      <a:r>
                        <a:rPr lang="en-GB" sz="2800" dirty="0" smtClean="0"/>
                        <a:t> </a:t>
                      </a:r>
                      <a:r>
                        <a:rPr lang="en-GB" sz="2800" dirty="0" err="1" smtClean="0"/>
                        <a:t>aliyense</a:t>
                      </a:r>
                      <a:r>
                        <a:rPr lang="en-GB" sz="2800" baseline="0" dirty="0" smtClean="0"/>
                        <a:t> </a:t>
                      </a:r>
                      <a:r>
                        <a:rPr lang="en-GB" sz="2800" baseline="0" dirty="0" err="1" smtClean="0"/>
                        <a:t>kuti</a:t>
                      </a:r>
                      <a:r>
                        <a:rPr lang="en-GB" sz="2800" baseline="0" dirty="0" smtClean="0"/>
                        <a:t>:</a:t>
                      </a:r>
                      <a:endParaRPr lang="en-US" sz="2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671073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165" y="-74133"/>
            <a:ext cx="2373988" cy="237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074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43339409"/>
              </p:ext>
            </p:extLst>
          </p:nvPr>
        </p:nvGraphicFramePr>
        <p:xfrm>
          <a:off x="355109" y="230821"/>
          <a:ext cx="11425561" cy="6516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13567" y="120073"/>
            <a:ext cx="11678433" cy="19717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0" tIns="114300" rIns="114300" bIns="114300" numCol="1" spcCol="1270" anchor="ctr" anchorCtr="0">
            <a:noAutofit/>
          </a:bodyPr>
          <a:lstStyle/>
          <a:p>
            <a:pPr lvl="0" algn="ctr" defTabSz="13335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54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ZOKAMBILANA ZATHU PA MUTU UMENEWU</a:t>
            </a:r>
            <a:endParaRPr lang="en-US" sz="5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524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49025617"/>
              </p:ext>
            </p:extLst>
          </p:nvPr>
        </p:nvGraphicFramePr>
        <p:xfrm>
          <a:off x="559654" y="195309"/>
          <a:ext cx="11310151" cy="6445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66" y="1006522"/>
            <a:ext cx="2789625" cy="278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767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2712231"/>
              </p:ext>
            </p:extLst>
          </p:nvPr>
        </p:nvGraphicFramePr>
        <p:xfrm>
          <a:off x="550418" y="1828799"/>
          <a:ext cx="11310151" cy="4811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8307" y="120073"/>
            <a:ext cx="11803693" cy="159599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0" tIns="114300" rIns="114300" bIns="114300" numCol="1" spcCol="1270" anchor="ctr" anchorCtr="0">
            <a:noAutofit/>
          </a:bodyPr>
          <a:lstStyle/>
          <a:p>
            <a:pPr lvl="0" algn="ctr" defTabSz="13335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48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ZOKAMBILANA ZATHU PA MUTU UMENEWU</a:t>
            </a:r>
            <a:endParaRPr lang="en-US" sz="4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378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A8B060-C02B-082F-BB44-FFE19180E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89"/>
            <a:ext cx="10515600" cy="1331651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/>
            </a:r>
            <a:br>
              <a:rPr lang="en-US" sz="36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95850925"/>
              </p:ext>
            </p:extLst>
          </p:nvPr>
        </p:nvGraphicFramePr>
        <p:xfrm>
          <a:off x="248577" y="1455938"/>
          <a:ext cx="11647503" cy="5202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xmlns="" val="3472820296"/>
              </p:ext>
            </p:extLst>
          </p:nvPr>
        </p:nvGraphicFramePr>
        <p:xfrm>
          <a:off x="434335" y="124288"/>
          <a:ext cx="11461744" cy="1331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145549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6000812"/>
              </p:ext>
            </p:extLst>
          </p:nvPr>
        </p:nvGraphicFramePr>
        <p:xfrm>
          <a:off x="408375" y="157018"/>
          <a:ext cx="6565080" cy="6456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6110" y="157018"/>
            <a:ext cx="4027055" cy="653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570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A8B060-C02B-082F-BB44-FFE19180E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89"/>
            <a:ext cx="10515600" cy="1331651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/>
            </a:r>
            <a:br>
              <a:rPr lang="en-US" sz="36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62456764"/>
              </p:ext>
            </p:extLst>
          </p:nvPr>
        </p:nvGraphicFramePr>
        <p:xfrm>
          <a:off x="341455" y="1705320"/>
          <a:ext cx="11647503" cy="4926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xmlns="" val="2394454723"/>
              </p:ext>
            </p:extLst>
          </p:nvPr>
        </p:nvGraphicFramePr>
        <p:xfrm>
          <a:off x="434335" y="124288"/>
          <a:ext cx="11461744" cy="1331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14261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84428949"/>
              </p:ext>
            </p:extLst>
          </p:nvPr>
        </p:nvGraphicFramePr>
        <p:xfrm>
          <a:off x="392635" y="1503123"/>
          <a:ext cx="11540971" cy="4697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635" y="1196285"/>
            <a:ext cx="3787456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User\Desktop\projects strategic\images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2625" y="4238256"/>
            <a:ext cx="3239204" cy="182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projects strategic\2luforq8w5l0j2eypsszhn87fz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4652" y="657665"/>
            <a:ext cx="2580362" cy="210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823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71886193"/>
              </p:ext>
            </p:extLst>
          </p:nvPr>
        </p:nvGraphicFramePr>
        <p:xfrm>
          <a:off x="355109" y="266330"/>
          <a:ext cx="11585359" cy="6338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79865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46241416"/>
              </p:ext>
            </p:extLst>
          </p:nvPr>
        </p:nvGraphicFramePr>
        <p:xfrm>
          <a:off x="3334327" y="110837"/>
          <a:ext cx="8709891" cy="6668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960" y="766619"/>
            <a:ext cx="3544887" cy="3620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1949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16253960"/>
              </p:ext>
            </p:extLst>
          </p:nvPr>
        </p:nvGraphicFramePr>
        <p:xfrm>
          <a:off x="355110" y="223941"/>
          <a:ext cx="6922512" cy="6381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0569" y="223941"/>
            <a:ext cx="3787456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User\Desktop\projects strategic\tgaxfi3ot6v7sw9kvkqj6g5g0s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9419" y="2029215"/>
            <a:ext cx="5125570" cy="46095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861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14473249"/>
              </p:ext>
            </p:extLst>
          </p:nvPr>
        </p:nvGraphicFramePr>
        <p:xfrm>
          <a:off x="0" y="2"/>
          <a:ext cx="8285019" cy="6788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8486617" y="3694547"/>
            <a:ext cx="3426691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en-GB" sz="2400" dirty="0" smtClean="0">
                <a:solidFill>
                  <a:srgbClr val="C0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APAPA AKUPITILIZA MU UTHENGA WAO KUTI:</a:t>
            </a:r>
            <a:endParaRPr lang="en-US" sz="2400" dirty="0">
              <a:solidFill>
                <a:srgbClr val="C0000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5638" y="193965"/>
            <a:ext cx="4079271" cy="34082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7229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48804391"/>
              </p:ext>
            </p:extLst>
          </p:nvPr>
        </p:nvGraphicFramePr>
        <p:xfrm>
          <a:off x="902855" y="357259"/>
          <a:ext cx="10515600" cy="5875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018" y="357259"/>
            <a:ext cx="3860801" cy="632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140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2827774169"/>
              </p:ext>
            </p:extLst>
          </p:nvPr>
        </p:nvGraphicFramePr>
        <p:xfrm>
          <a:off x="399495" y="69561"/>
          <a:ext cx="11310151" cy="1179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45360943"/>
              </p:ext>
            </p:extLst>
          </p:nvPr>
        </p:nvGraphicFramePr>
        <p:xfrm>
          <a:off x="399495" y="1544715"/>
          <a:ext cx="11450760" cy="4871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79574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62917400"/>
              </p:ext>
            </p:extLst>
          </p:nvPr>
        </p:nvGraphicFramePr>
        <p:xfrm>
          <a:off x="1" y="2"/>
          <a:ext cx="12127345" cy="6779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71653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49EFC7-EE1E-3D01-3D47-F4CC6D12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Mafunso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okambirana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19796481"/>
              </p:ext>
            </p:extLst>
          </p:nvPr>
        </p:nvGraphicFramePr>
        <p:xfrm>
          <a:off x="838200" y="1825625"/>
          <a:ext cx="1089868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64828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75158391"/>
              </p:ext>
            </p:extLst>
          </p:nvPr>
        </p:nvGraphicFramePr>
        <p:xfrm>
          <a:off x="408374" y="150920"/>
          <a:ext cx="11345661" cy="6585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63310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47045676"/>
              </p:ext>
            </p:extLst>
          </p:nvPr>
        </p:nvGraphicFramePr>
        <p:xfrm>
          <a:off x="328475" y="177553"/>
          <a:ext cx="11469948" cy="6454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32269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38760769"/>
              </p:ext>
            </p:extLst>
          </p:nvPr>
        </p:nvGraphicFramePr>
        <p:xfrm>
          <a:off x="328475" y="177553"/>
          <a:ext cx="11469948" cy="6454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732" y="-117911"/>
            <a:ext cx="3176175" cy="2247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4525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724E81-A948-7801-1733-C8EFF0C7F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Mafunso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okambirana</a:t>
            </a:r>
            <a:endParaRPr lang="en-US" dirty="0">
              <a:solidFill>
                <a:srgbClr val="00206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17381008"/>
              </p:ext>
            </p:extLst>
          </p:nvPr>
        </p:nvGraphicFramePr>
        <p:xfrm>
          <a:off x="609600" y="1600206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11875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9321434"/>
              </p:ext>
            </p:extLst>
          </p:nvPr>
        </p:nvGraphicFramePr>
        <p:xfrm>
          <a:off x="461640" y="237995"/>
          <a:ext cx="11262722" cy="6375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1336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97584965"/>
              </p:ext>
            </p:extLst>
          </p:nvPr>
        </p:nvGraphicFramePr>
        <p:xfrm>
          <a:off x="461640" y="310718"/>
          <a:ext cx="11203619" cy="6303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C:\Users\User\Desktop\projects strategic\images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942" y="275811"/>
            <a:ext cx="3895595" cy="40842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projects strategic\images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1583" y="2342367"/>
            <a:ext cx="4010417" cy="40354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126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EFF1C9-DAF7-6B29-79A0-E433E997B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Mafunso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okambilana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91160760"/>
              </p:ext>
            </p:extLst>
          </p:nvPr>
        </p:nvGraphicFramePr>
        <p:xfrm>
          <a:off x="609600" y="1600206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1" name="Picture 3" descr="C:\Users\User\Desktop\projects strategic\Africarising-Focus-Group-Discussion-1024x57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78488"/>
            <a:ext cx="2977974" cy="26054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860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09853168"/>
              </p:ext>
            </p:extLst>
          </p:nvPr>
        </p:nvGraphicFramePr>
        <p:xfrm>
          <a:off x="292964" y="248575"/>
          <a:ext cx="11532093" cy="6347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823" y="567126"/>
            <a:ext cx="2828789" cy="3968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6268" y="567126"/>
            <a:ext cx="2828789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213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59070268"/>
              </p:ext>
            </p:extLst>
          </p:nvPr>
        </p:nvGraphicFramePr>
        <p:xfrm>
          <a:off x="292964" y="248575"/>
          <a:ext cx="11532093" cy="6347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205" y="419344"/>
            <a:ext cx="2828789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709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2A466E-F33B-4F84-4A30-EDB3F9CA1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Mafunso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okambilana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31063197"/>
              </p:ext>
            </p:extLst>
          </p:nvPr>
        </p:nvGraphicFramePr>
        <p:xfrm>
          <a:off x="609600" y="1600206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0855" y="705989"/>
            <a:ext cx="2612143" cy="1423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8489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9694324"/>
              </p:ext>
            </p:extLst>
          </p:nvPr>
        </p:nvGraphicFramePr>
        <p:xfrm>
          <a:off x="355109" y="319596"/>
          <a:ext cx="11398927" cy="635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79070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53276895"/>
              </p:ext>
            </p:extLst>
          </p:nvPr>
        </p:nvGraphicFramePr>
        <p:xfrm>
          <a:off x="408374" y="150920"/>
          <a:ext cx="11345661" cy="6578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57204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71233649"/>
              </p:ext>
            </p:extLst>
          </p:nvPr>
        </p:nvGraphicFramePr>
        <p:xfrm>
          <a:off x="355109" y="319596"/>
          <a:ext cx="11398927" cy="635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88805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33E712-7B35-B981-014B-15A96FF13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Mafunso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okambilana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65415993"/>
              </p:ext>
            </p:extLst>
          </p:nvPr>
        </p:nvGraphicFramePr>
        <p:xfrm>
          <a:off x="609600" y="1315233"/>
          <a:ext cx="11440438" cy="4873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C:\Users\User\Desktop\projects strategic\downloa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8088" y="1128582"/>
            <a:ext cx="4629150" cy="141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projects strategic\000_8QW32X-696x464-1-1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3864" y="2425702"/>
            <a:ext cx="2216585" cy="14777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277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122" y="225469"/>
            <a:ext cx="10972800" cy="139945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Amai</a:t>
            </a:r>
            <a:r>
              <a:rPr lang="en-US" dirty="0"/>
              <a:t> </a:t>
            </a:r>
            <a:r>
              <a:rPr lang="en-US" dirty="0" err="1"/>
              <a:t>athu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Paulendo</a:t>
            </a:r>
            <a:r>
              <a:rPr lang="en-US" dirty="0" smtClean="0"/>
              <a:t>, </a:t>
            </a:r>
            <a:r>
              <a:rPr lang="en-US" dirty="0" err="1"/>
              <a:t>Amai</a:t>
            </a:r>
            <a:r>
              <a:rPr lang="en-US" dirty="0"/>
              <a:t> a </a:t>
            </a:r>
            <a:r>
              <a:rPr lang="en-US" dirty="0" err="1"/>
              <a:t>ophunzira</a:t>
            </a:r>
            <a:r>
              <a:rPr lang="en-US" dirty="0"/>
              <a:t> a </a:t>
            </a:r>
            <a:r>
              <a:rPr lang="en-US" dirty="0" err="1"/>
              <a:t>Khristu</a:t>
            </a:r>
            <a:r>
              <a:rPr lang="en-US" dirty="0"/>
              <a:t> </a:t>
            </a:r>
            <a:r>
              <a:rPr lang="en-US" dirty="0" err="1"/>
              <a:t>ndiponso</a:t>
            </a:r>
            <a:r>
              <a:rPr lang="en-US" dirty="0"/>
              <a:t> </a:t>
            </a:r>
            <a:r>
              <a:rPr lang="en-US" dirty="0" err="1" smtClean="0"/>
              <a:t>Mfumukazi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mtendere</a:t>
            </a:r>
            <a:r>
              <a:rPr lang="en-US" dirty="0" smtClean="0"/>
              <a:t>, </a:t>
            </a:r>
            <a:r>
              <a:rPr lang="en-US" dirty="0" err="1"/>
              <a:t>mutipempherere</a:t>
            </a:r>
            <a:r>
              <a:rPr lang="en-US" dirty="0"/>
              <a:t> </a:t>
            </a:r>
            <a:r>
              <a:rPr lang="en-US" dirty="0" err="1"/>
              <a:t>ife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9219" name="Picture 3" descr="C:\Users\User\Desktop\projects strategic\image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3458" y="2063381"/>
            <a:ext cx="6726475" cy="366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projects strategic\download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43732"/>
            <a:ext cx="5516903" cy="396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55522" y="5504873"/>
            <a:ext cx="5988385" cy="135312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Zikomo</a:t>
            </a:r>
            <a:r>
              <a:rPr lang="en-GB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GB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kwambiri</a:t>
            </a:r>
            <a:r>
              <a:rPr lang="en-GB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GB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nonse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5371231"/>
            <a:ext cx="4734838" cy="13531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Kolona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wa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Utumiki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812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33426244"/>
              </p:ext>
            </p:extLst>
          </p:nvPr>
        </p:nvGraphicFramePr>
        <p:xfrm>
          <a:off x="408374" y="150920"/>
          <a:ext cx="11345661" cy="6578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59380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59437797"/>
              </p:ext>
            </p:extLst>
          </p:nvPr>
        </p:nvGraphicFramePr>
        <p:xfrm>
          <a:off x="81280" y="172720"/>
          <a:ext cx="12110720" cy="6583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08224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2651248713"/>
              </p:ext>
            </p:extLst>
          </p:nvPr>
        </p:nvGraphicFramePr>
        <p:xfrm>
          <a:off x="2" y="2"/>
          <a:ext cx="11970327" cy="1644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93742397"/>
              </p:ext>
            </p:extLst>
          </p:nvPr>
        </p:nvGraphicFramePr>
        <p:xfrm>
          <a:off x="838200" y="1825625"/>
          <a:ext cx="10515600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3310" y="1576244"/>
            <a:ext cx="2262909" cy="2303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7367" y="4680530"/>
            <a:ext cx="3007192" cy="1993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7375" y="4591630"/>
            <a:ext cx="2716925" cy="20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55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41845536"/>
              </p:ext>
            </p:extLst>
          </p:nvPr>
        </p:nvGraphicFramePr>
        <p:xfrm>
          <a:off x="344056" y="960582"/>
          <a:ext cx="11628581" cy="5816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E1833D4F-2869-D316-6CD8-5D2F78881525}"/>
              </a:ext>
            </a:extLst>
          </p:cNvPr>
          <p:cNvSpPr txBox="1">
            <a:spLocks/>
          </p:cNvSpPr>
          <p:nvPr/>
        </p:nvSpPr>
        <p:spPr>
          <a:xfrm>
            <a:off x="420256" y="1667166"/>
            <a:ext cx="11628581" cy="4978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89768690"/>
              </p:ext>
            </p:extLst>
          </p:nvPr>
        </p:nvGraphicFramePr>
        <p:xfrm>
          <a:off x="895930" y="187038"/>
          <a:ext cx="10280071" cy="662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280633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9423493"/>
              </p:ext>
            </p:extLst>
          </p:nvPr>
        </p:nvGraphicFramePr>
        <p:xfrm>
          <a:off x="184728" y="147782"/>
          <a:ext cx="11914909" cy="6710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72854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1222</TotalTime>
  <Words>2838</Words>
  <Application>Microsoft Office PowerPoint</Application>
  <PresentationFormat>Custom</PresentationFormat>
  <Paragraphs>195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Angles</vt:lpstr>
      <vt:lpstr>UTHENGA WA APAPA FRANCIS WA PA TSIKU LACHIBALALITSO CHA MPINGO – October,2023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 </vt:lpstr>
      <vt:lpstr> 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Mafunso okambirana</vt:lpstr>
      <vt:lpstr>Slide 30</vt:lpstr>
      <vt:lpstr>Slide 31</vt:lpstr>
      <vt:lpstr>Mafunso okambirana</vt:lpstr>
      <vt:lpstr>Slide 33</vt:lpstr>
      <vt:lpstr>Slide 34</vt:lpstr>
      <vt:lpstr>Mafunso okambilana</vt:lpstr>
      <vt:lpstr>Slide 36</vt:lpstr>
      <vt:lpstr>Slide 37</vt:lpstr>
      <vt:lpstr>Mafunso okambilana</vt:lpstr>
      <vt:lpstr>Slide 39</vt:lpstr>
      <vt:lpstr>Slide 40</vt:lpstr>
      <vt:lpstr>Mafunso okambilana</vt:lpstr>
      <vt:lpstr>Amai athu a Paulendo, Amai a ophunzira a Khristu ndiponso Mfumukazi ya mtendere, mutipempherere ife!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MESSAGE OF HIS HOLINESS POPE FRANCIS FOR WORLD MISSION DAY 2023   Hearts on fire, feet on the move (cf. Lk 24:13-35) </dc:title>
  <dc:creator>RKamela</dc:creator>
  <cp:lastModifiedBy>Windows User</cp:lastModifiedBy>
  <cp:revision>85</cp:revision>
  <dcterms:created xsi:type="dcterms:W3CDTF">2023-02-27T14:05:03Z</dcterms:created>
  <dcterms:modified xsi:type="dcterms:W3CDTF">2023-08-05T08:00:12Z</dcterms:modified>
</cp:coreProperties>
</file>